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0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2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11" Type="http://schemas.openxmlformats.org/officeDocument/2006/relationships/image" Target="../media/image44.jpeg"/><Relationship Id="rId5" Type="http://schemas.openxmlformats.org/officeDocument/2006/relationships/image" Target="../media/image39.jpeg"/><Relationship Id="rId10" Type="http://schemas.openxmlformats.org/officeDocument/2006/relationships/image" Target="../media/image43.jpeg"/><Relationship Id="rId4" Type="http://schemas.openxmlformats.org/officeDocument/2006/relationships/image" Target="../media/image38.jpeg"/><Relationship Id="rId9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file:///\\yandex.ru\clck\jsredir%3ffrom=yandex.ru;yandsearch;web;;&amp;text=&amp;etext=471.-yBPq3q3oVAE4Re89Rj76DaG5wdbFWew0qW0z9akZJ3Vdn2qHuwpJ53gJUd_Z6dAcblri5jJmJsiEsDRWsIo4cIsj1RoIWMqd2Ff2GYisZ0BeMrVlNdhYZHz1TBTUyTz2fcr0abNCTrUJ0jDY_cCLgfG3nAKITVhta1poCC5Lkt-a3qzlkv5ONEeOI6aS_LC.2d419e7f66310247b91e209a02c93dbbd42de8c5&amp;uuid=&amp;state=AiuY0DBWFJ4ePaEse6rgeKdnI0e4oXuRYo0IEhrXr7w0L24O5Xv8RnUVwmxyeTliDoqUKrGrVaQIO-nxaSdaSG0DRCuBo_SiEHzxwto-hEV39DRwmng68rFIGy9cO8iSr0CWyUAVZvWuHtsjFP0Ll9gvFxJnH8JlMQ6IYz4PAAcOTdX3FhGUHE_yIBJA-UiLacqyNo8Npk0Y2EEl3Eue6Sjv_oYBqVgi8mDDo84xKL-ugoJ6JP_OiK3iEJHWADtFeEwlfd4rz8Raqt_L8IriG0lXjYdnYzCMUA780TvtTu-7ZqYQBNzarUX7_2y4C3tMPrPqdnhnQqVnsq8UK-AFm9kVn-GJ0NXL&amp;data=UlNrNmk5WktYejR0eWJFYk1LdmtxazVKWnBuNlhsTlhJYzMzT3NUMGlzam0wN3pZRzV0dk0zNUpuQnRxRHZ3RF9VZmRZRG1fSEdEbjdYZV9kRlpCdGdIVkZrUm1pWGt1eFpjaWNlU1hGYlJXNEN2VkUxMkJLZmZxUi0yMWVTODBFMEg5M0tyLWpjdnFnTy05a2dyRGJn&amp;b64e=2&amp;sign=4151e3f86f296f7f6c910a2565696558&amp;keyno=0&amp;l10n=ru&amp;cts=1412779965046&amp;mc=2.9477027792200902" TargetMode="External"/><Relationship Id="rId3" Type="http://schemas.openxmlformats.org/officeDocument/2006/relationships/hyperlink" Target="http://dymka.teploruk.ru/" TargetMode="External"/><Relationship Id="rId7" Type="http://schemas.openxmlformats.org/officeDocument/2006/relationships/hyperlink" Target="http://pinme.ru/" TargetMode="External"/><Relationship Id="rId2" Type="http://schemas.openxmlformats.org/officeDocument/2006/relationships/hyperlink" Target="http://yandex.ru/image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\\yandex.ru\clck\jsredir%3ffrom=yandex.ru;yandsearch;web;;&amp;text=&amp;etext=471._oXBxxWUSmncQ0jqRi7eGdv-rDevtLg3deQn29UAYBNEHTIL6uig7Q1lLFBlQpkGSzMbNJWlW1y74VtxEQuKsD3ZYMN_352GE_Nc61-mPRR-ly4NOVCPr2B2n_Fsihb17C1M2Sn-OIBG0YGE1ZdMlfLGgbf07LrDLB6Ulj9TyPqkbVVqyOVoQiGGaC4BXNJ5QuxHdNM2EF0SV5_WWkdinQ.747ce6cc77c38f003331b4d3b82b63313e4c8ec4&amp;uuid=&amp;state=AiuY0DBWFJ4ePaEse6rgeKdnI0e4oXuRYo0IEhrXr7yzC-cy8qJC97rqrEOY1rnngR_TlXOtqI50lVrYx4iTCyPMh6ctfgWOEsyscib-enf6DBX_zoL6ULZ1iFwT3ngQpKe_el_30FVU1ACQSMao5ugQBCKy10mzb771LRmh64rXxwAPOm9VAN7-1oZjsdQk1nSAESY761hCqRk1A5xFXjthRoJShumvsSOGuMd5-5jW8GHc-HrJXn-nUPtvkYnzkXDO0H8Hn8lIlxqDZ9jSN_YidfIpLjxZQvUy-zFor4J2X1EJF1ac6w0mSLnfGqQTQtkIBNin22rs3lEWRwa3OcP8PmUbHmw6&amp;data=UlNrNmk5WktYejR0eWJFYk1LdmtxdEVfcHg4UWNfN2tpOXFxamtRdE5GSUozdmhtQTFiNktKTWFnNzRvYWMxRmJhWkJ2LWpGeW82b0p0WEZ3cEUxRGk1a1E2MGNBWHhBbDF2UlJUVkt2QU82YkRxZUlqTHZWUUhLZEZaMEc2ekE0QUNPOEVScE12TQ&amp;b64e=2&amp;sign=e9329de4d944d5d6fb853dbbf14c6886&amp;keyno=0&amp;l10n=ru&amp;cts=1412779848089&amp;mc=3.902518266288633" TargetMode="External"/><Relationship Id="rId5" Type="http://schemas.openxmlformats.org/officeDocument/2006/relationships/hyperlink" Target="http://www.vpodvorye.ru/" TargetMode="External"/><Relationship Id="rId4" Type="http://schemas.openxmlformats.org/officeDocument/2006/relationships/hyperlink" Target="http://dymka.teploruk.ru/fot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прибаутки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214818"/>
            <a:ext cx="4857784" cy="1214446"/>
          </a:xfrm>
        </p:spPr>
        <p:txBody>
          <a:bodyPr>
            <a:normAutofit fontScale="70000" lnSpcReduction="20000"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Литературное чтение 2 класс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 МБОУ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Верейской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Ососкова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В.Н.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1-tub-ru.yandex.net/i?id=5c2c44f868f0e45aa2cb4cea9c0e8ee5-60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009775" cy="1428750"/>
          </a:xfrm>
          <a:prstGeom prst="rect">
            <a:avLst/>
          </a:prstGeom>
          <a:noFill/>
        </p:spPr>
      </p:pic>
      <p:pic>
        <p:nvPicPr>
          <p:cNvPr id="3076" name="Picture 4" descr="http://im1-tub-ru.yandex.net/i?id=4489d56868cb9be1f1881dfa6b630a00-68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04"/>
            <a:ext cx="1905000" cy="1428750"/>
          </a:xfrm>
          <a:prstGeom prst="rect">
            <a:avLst/>
          </a:prstGeom>
          <a:noFill/>
        </p:spPr>
      </p:pic>
      <p:pic>
        <p:nvPicPr>
          <p:cNvPr id="3078" name="Picture 6" descr="http://im1-tub-ru.yandex.net/i?id=986e8600c2e0ffce98e948afeb0d093a-137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143512"/>
            <a:ext cx="1533525" cy="1428750"/>
          </a:xfrm>
          <a:prstGeom prst="rect">
            <a:avLst/>
          </a:prstGeom>
          <a:noFill/>
        </p:spPr>
      </p:pic>
      <p:pic>
        <p:nvPicPr>
          <p:cNvPr id="3080" name="Picture 8" descr="http://im2-tub-ru.yandex.net/i?id=95d47ab691595cf48da29ba5caf63906-09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277458"/>
            <a:ext cx="2071686" cy="1294804"/>
          </a:xfrm>
          <a:prstGeom prst="rect">
            <a:avLst/>
          </a:prstGeom>
          <a:noFill/>
        </p:spPr>
      </p:pic>
      <p:pic>
        <p:nvPicPr>
          <p:cNvPr id="3086" name="Picture 14" descr="http://im1-tub-ru.yandex.net/i?id=cf809ae44272c0acb0967987fc044992-47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571744"/>
            <a:ext cx="1638300" cy="1428750"/>
          </a:xfrm>
          <a:prstGeom prst="rect">
            <a:avLst/>
          </a:prstGeom>
          <a:noFill/>
        </p:spPr>
      </p:pic>
      <p:pic>
        <p:nvPicPr>
          <p:cNvPr id="3088" name="Picture 16" descr="http://im3-tub-ru.yandex.net/i?id=4e1d942a0fdcd79f9683c3a2c382bf4a-31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5500702"/>
            <a:ext cx="1071570" cy="1108521"/>
          </a:xfrm>
          <a:prstGeom prst="rect">
            <a:avLst/>
          </a:prstGeom>
          <a:noFill/>
        </p:spPr>
      </p:pic>
      <p:pic>
        <p:nvPicPr>
          <p:cNvPr id="3090" name="Picture 18" descr="http://im1-tub-ru.yandex.net/i?id=55ffcd02f6482da51b90e793a892390d-21-144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271462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Русские народные промыслы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Kontinent"/>
          <p:cNvPicPr>
            <a:picLocks noChangeAspect="1" noChangeArrowheads="1"/>
          </p:cNvPicPr>
          <p:nvPr/>
        </p:nvPicPr>
        <p:blipFill>
          <a:blip r:embed="rId2"/>
          <a:srcRect l="4527" t="9796" r="3419" b="18040"/>
          <a:stretch>
            <a:fillRect/>
          </a:stretch>
        </p:blipFill>
        <p:spPr bwMode="auto">
          <a:xfrm>
            <a:off x="4500562" y="4000504"/>
            <a:ext cx="4357718" cy="2571768"/>
          </a:xfrm>
          <a:prstGeom prst="rect">
            <a:avLst/>
          </a:prstGeom>
          <a:noFill/>
        </p:spPr>
      </p:pic>
      <p:pic>
        <p:nvPicPr>
          <p:cNvPr id="5" name="Picture 2" descr="Русская народная глинянная игру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4292335" cy="3214710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63b22bd54c6f8ac7309af6583686b8e5-35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214422"/>
            <a:ext cx="1142998" cy="1142998"/>
          </a:xfrm>
          <a:prstGeom prst="rect">
            <a:avLst/>
          </a:prstGeom>
          <a:noFill/>
        </p:spPr>
      </p:pic>
      <p:pic>
        <p:nvPicPr>
          <p:cNvPr id="1032" name="Picture 8" descr="http://im1-tub-ru.yandex.net/i?id=530388a2f98647a56777c876565087cb-121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4643446"/>
            <a:ext cx="1643060" cy="1173614"/>
          </a:xfrm>
          <a:prstGeom prst="rect">
            <a:avLst/>
          </a:prstGeom>
          <a:noFill/>
        </p:spPr>
      </p:pic>
      <p:pic>
        <p:nvPicPr>
          <p:cNvPr id="1034" name="Picture 10" descr="http://im0-tub-ru.yandex.net/i?id=51029e6dfdc50918d845ed7ca19666b4-125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571744"/>
            <a:ext cx="1643074" cy="1232306"/>
          </a:xfrm>
          <a:prstGeom prst="rect">
            <a:avLst/>
          </a:prstGeom>
          <a:noFill/>
        </p:spPr>
      </p:pic>
      <p:pic>
        <p:nvPicPr>
          <p:cNvPr id="1036" name="Picture 12" descr="http://im3-tub-ru.yandex.net/i?id=0d4ad56d3131afddc697db518941286f-141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000636"/>
            <a:ext cx="1200150" cy="1428750"/>
          </a:xfrm>
          <a:prstGeom prst="rect">
            <a:avLst/>
          </a:prstGeom>
          <a:noFill/>
        </p:spPr>
      </p:pic>
      <p:pic>
        <p:nvPicPr>
          <p:cNvPr id="1038" name="Picture 14" descr="http://im3-tub-ru.yandex.net/i?id=1a36682128c87e8e83d3461cf5b2c0fc-02-144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1071546"/>
            <a:ext cx="1714500" cy="1428750"/>
          </a:xfrm>
          <a:prstGeom prst="rect">
            <a:avLst/>
          </a:prstGeom>
          <a:noFill/>
        </p:spPr>
      </p:pic>
      <p:pic>
        <p:nvPicPr>
          <p:cNvPr id="1040" name="Picture 16" descr="http://im1-tub-ru.yandex.net/i?id=3b942ccf1160b11620b3b15a575ebcb0-49-144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2714620"/>
            <a:ext cx="1643059" cy="1095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0-tub-ru.yandex.net/i?id=ef45c06e91f4d6373262aec1ab7af1e3-49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3214710" cy="2143140"/>
          </a:xfrm>
          <a:prstGeom prst="rect">
            <a:avLst/>
          </a:prstGeom>
          <a:noFill/>
        </p:spPr>
      </p:pic>
      <p:pic>
        <p:nvPicPr>
          <p:cNvPr id="2056" name="Picture 8" descr="http://im2-tub-ru.yandex.net/i?id=ae26ee404114dc3e4d6d040aa52069e4-110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7913" y="285729"/>
            <a:ext cx="2720358" cy="2000263"/>
          </a:xfrm>
          <a:prstGeom prst="rect">
            <a:avLst/>
          </a:prstGeom>
          <a:noFill/>
        </p:spPr>
      </p:pic>
      <p:pic>
        <p:nvPicPr>
          <p:cNvPr id="2058" name="Picture 10" descr="http://im3-tub-ru.yandex.net/i?id=e6e06ed8f05e58b69884b74ddce36bae-22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286256"/>
            <a:ext cx="3348046" cy="2241995"/>
          </a:xfrm>
          <a:prstGeom prst="rect">
            <a:avLst/>
          </a:prstGeom>
          <a:noFill/>
        </p:spPr>
      </p:pic>
      <p:pic>
        <p:nvPicPr>
          <p:cNvPr id="8" name="Picture 4" descr="http://im3-tub-ru.yandex.net/i?id=bc2ebfde3c3a9a28359a20896333bceb-60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5429250"/>
            <a:ext cx="1085850" cy="1428750"/>
          </a:xfrm>
          <a:prstGeom prst="rect">
            <a:avLst/>
          </a:prstGeom>
          <a:noFill/>
        </p:spPr>
      </p:pic>
      <p:pic>
        <p:nvPicPr>
          <p:cNvPr id="9" name="Picture 2" descr="http://im0-tub-ru.yandex.net/i?id=013fea8d1306349d2df58d4aff1926a7-33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2428868"/>
            <a:ext cx="2214578" cy="16609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052735"/>
            <a:ext cx="2160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Божья </a:t>
            </a:r>
            <a:r>
              <a:rPr lang="ru-RU" dirty="0"/>
              <a:t>коровка, </a:t>
            </a:r>
          </a:p>
          <a:p>
            <a:r>
              <a:rPr lang="ru-RU" dirty="0"/>
              <a:t>Улети на небо,</a:t>
            </a:r>
          </a:p>
          <a:p>
            <a:r>
              <a:rPr lang="ru-RU" dirty="0"/>
              <a:t>Принеси нам хлеба,</a:t>
            </a:r>
          </a:p>
          <a:p>
            <a:r>
              <a:rPr lang="ru-RU" dirty="0"/>
              <a:t>Чёрного и белого,</a:t>
            </a:r>
          </a:p>
          <a:p>
            <a:r>
              <a:rPr lang="ru-RU" dirty="0"/>
              <a:t>Только не </a:t>
            </a:r>
            <a:r>
              <a:rPr lang="ru-RU" dirty="0" smtClean="0"/>
              <a:t>горелого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88640"/>
            <a:ext cx="30243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tx2"/>
                </a:solidFill>
              </a:rPr>
              <a:t>Потешки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052735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Козонька рогатая,</a:t>
            </a:r>
          </a:p>
          <a:p>
            <a:r>
              <a:rPr lang="ru-RU" dirty="0"/>
              <a:t>Козонька </a:t>
            </a:r>
            <a:r>
              <a:rPr lang="ru-RU" dirty="0" err="1"/>
              <a:t>бодатая</a:t>
            </a:r>
            <a:r>
              <a:rPr lang="ru-RU" dirty="0"/>
              <a:t> </a:t>
            </a:r>
          </a:p>
          <a:p>
            <a:r>
              <a:rPr lang="ru-RU" dirty="0"/>
              <a:t>Убежала за плетень,</a:t>
            </a:r>
          </a:p>
          <a:p>
            <a:r>
              <a:rPr lang="ru-RU" dirty="0"/>
              <a:t>Проплясала целый день.</a:t>
            </a:r>
          </a:p>
          <a:p>
            <a:r>
              <a:rPr lang="ru-RU" dirty="0"/>
              <a:t>Ножками коза </a:t>
            </a:r>
          </a:p>
          <a:p>
            <a:r>
              <a:rPr lang="ru-RU" dirty="0"/>
              <a:t>Топ – топ!</a:t>
            </a:r>
          </a:p>
          <a:p>
            <a:r>
              <a:rPr lang="ru-RU" dirty="0"/>
              <a:t>Глазками коза</a:t>
            </a:r>
          </a:p>
          <a:p>
            <a:r>
              <a:rPr lang="ru-RU" dirty="0"/>
              <a:t>Хлоп – хлоп!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2736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 улице</a:t>
            </a:r>
            <a:br>
              <a:rPr lang="ru-RU" dirty="0"/>
            </a:br>
            <a:r>
              <a:rPr lang="ru-RU" dirty="0"/>
              <a:t>Две курицы</a:t>
            </a:r>
            <a:br>
              <a:rPr lang="ru-RU" dirty="0"/>
            </a:br>
            <a:r>
              <a:rPr lang="ru-RU" dirty="0"/>
              <a:t>С петухом дерутся.</a:t>
            </a:r>
            <a:br>
              <a:rPr lang="ru-RU" dirty="0"/>
            </a:br>
            <a:r>
              <a:rPr lang="ru-RU" dirty="0"/>
              <a:t>Две девушки-красавицы</a:t>
            </a:r>
            <a:br>
              <a:rPr lang="ru-RU" dirty="0"/>
            </a:br>
            <a:r>
              <a:rPr lang="ru-RU" dirty="0"/>
              <a:t>Смотрят и смеются:</a:t>
            </a:r>
            <a:br>
              <a:rPr lang="ru-RU" dirty="0"/>
            </a:br>
            <a:r>
              <a:rPr lang="ru-RU" dirty="0"/>
              <a:t>— Ха-ха-ха. Ха-ха-ха!</a:t>
            </a:r>
            <a:br>
              <a:rPr lang="ru-RU" dirty="0"/>
            </a:br>
            <a:r>
              <a:rPr lang="ru-RU" dirty="0"/>
              <a:t>Как нам жалко петуха!</a:t>
            </a:r>
          </a:p>
        </p:txBody>
      </p:sp>
      <p:pic>
        <p:nvPicPr>
          <p:cNvPr id="3" name="Picture 2" descr="http://im1-tub-ru.yandex.net/i?id=a2cb4178e30d6722f91912686db933ad-99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9500" y="155857"/>
            <a:ext cx="1071570" cy="1217693"/>
          </a:xfrm>
          <a:prstGeom prst="rect">
            <a:avLst/>
          </a:prstGeom>
          <a:noFill/>
        </p:spPr>
      </p:pic>
      <p:pic>
        <p:nvPicPr>
          <p:cNvPr id="4" name="Picture 6" descr="http://im2-tub-ru.yandex.net/i?id=e85026b997420b32d19f49658442b5cc-8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5085184"/>
            <a:ext cx="2857500" cy="1200150"/>
          </a:xfrm>
          <a:prstGeom prst="rect">
            <a:avLst/>
          </a:prstGeom>
          <a:noFill/>
        </p:spPr>
      </p:pic>
      <p:pic>
        <p:nvPicPr>
          <p:cNvPr id="5" name="Picture 6" descr="http://im2-tub-ru.yandex.net/i?id=63b22bd54c6f8ac7309af6583686b8e5-35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352" y="2564904"/>
            <a:ext cx="1142998" cy="11429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4395306"/>
            <a:ext cx="2461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Собака на кухне</a:t>
            </a:r>
            <a:br>
              <a:rPr lang="ru-RU" dirty="0"/>
            </a:br>
            <a:r>
              <a:rPr lang="ru-RU" dirty="0"/>
              <a:t>Пироги печет.</a:t>
            </a:r>
            <a:br>
              <a:rPr lang="ru-RU" dirty="0"/>
            </a:br>
            <a:r>
              <a:rPr lang="ru-RU" dirty="0"/>
              <a:t>Кот в углу</a:t>
            </a:r>
            <a:br>
              <a:rPr lang="ru-RU" dirty="0"/>
            </a:br>
            <a:r>
              <a:rPr lang="ru-RU" dirty="0" err="1"/>
              <a:t>Сухаpи</a:t>
            </a:r>
            <a:r>
              <a:rPr lang="ru-RU" dirty="0"/>
              <a:t> толчет.</a:t>
            </a:r>
            <a:br>
              <a:rPr lang="ru-RU" dirty="0"/>
            </a:br>
            <a:r>
              <a:rPr lang="ru-RU" dirty="0"/>
              <a:t>Кошка в окошке</a:t>
            </a:r>
            <a:br>
              <a:rPr lang="ru-RU" dirty="0"/>
            </a:br>
            <a:r>
              <a:rPr lang="ru-RU" dirty="0"/>
              <a:t>Платье шьет.</a:t>
            </a:r>
            <a:br>
              <a:rPr lang="ru-RU" dirty="0"/>
            </a:br>
            <a:r>
              <a:rPr lang="ru-RU" dirty="0"/>
              <a:t>Курочка в сапожках</a:t>
            </a:r>
            <a:br>
              <a:rPr lang="ru-RU" dirty="0"/>
            </a:br>
            <a:r>
              <a:rPr lang="ru-RU" dirty="0"/>
              <a:t>Избушку метет.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332656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Сорока-белобока</a:t>
            </a:r>
            <a:br>
              <a:rPr lang="ru-RU" dirty="0"/>
            </a:br>
            <a:r>
              <a:rPr lang="ru-RU" dirty="0"/>
              <a:t>Жила одиноко,</a:t>
            </a:r>
            <a:br>
              <a:rPr lang="ru-RU" dirty="0"/>
            </a:br>
            <a:r>
              <a:rPr lang="ru-RU" dirty="0"/>
              <a:t>Скакала, скакала,</a:t>
            </a:r>
            <a:br>
              <a:rPr lang="ru-RU" dirty="0"/>
            </a:br>
            <a:r>
              <a:rPr lang="ru-RU" dirty="0"/>
              <a:t>Гостей поджидала,</a:t>
            </a:r>
            <a:br>
              <a:rPr lang="ru-RU" dirty="0"/>
            </a:br>
            <a:r>
              <a:rPr lang="ru-RU" dirty="0"/>
              <a:t>Кашку сварила,</a:t>
            </a:r>
            <a:br>
              <a:rPr lang="ru-RU" dirty="0"/>
            </a:br>
            <a:r>
              <a:rPr lang="ru-RU" dirty="0"/>
              <a:t>Гостей угостила!</a:t>
            </a:r>
          </a:p>
        </p:txBody>
      </p:sp>
      <p:pic>
        <p:nvPicPr>
          <p:cNvPr id="8" name="Picture 12" descr="http://im1-tub-ru.yandex.net/i?id=af3cbfb15b4920c86c3cd215bf2935f9-111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1928802"/>
            <a:ext cx="1857380" cy="23217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121188" y="2274838"/>
            <a:ext cx="28351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Коровушка-буренушка,</a:t>
            </a:r>
            <a:br>
              <a:rPr lang="ru-RU" dirty="0"/>
            </a:br>
            <a:r>
              <a:rPr lang="ru-RU" dirty="0"/>
              <a:t>Встает она до солнышка,</a:t>
            </a:r>
            <a:br>
              <a:rPr lang="ru-RU" dirty="0"/>
            </a:br>
            <a:r>
              <a:rPr lang="ru-RU" dirty="0"/>
              <a:t>Травку в полюшке жует,</a:t>
            </a:r>
            <a:br>
              <a:rPr lang="ru-RU" dirty="0"/>
            </a:br>
            <a:r>
              <a:rPr lang="ru-RU" dirty="0"/>
              <a:t>Молочко домой несет!</a:t>
            </a:r>
            <a:br>
              <a:rPr lang="ru-RU" dirty="0"/>
            </a:br>
            <a:r>
              <a:rPr lang="ru-RU" dirty="0"/>
              <a:t>Девочкам и мальчикам —</a:t>
            </a:r>
            <a:br>
              <a:rPr lang="ru-RU" dirty="0"/>
            </a:br>
            <a:r>
              <a:rPr lang="ru-RU" dirty="0"/>
              <a:t>Всем нальет в стаканчики:</a:t>
            </a:r>
            <a:br>
              <a:rPr lang="ru-RU" dirty="0"/>
            </a:br>
            <a:r>
              <a:rPr lang="ru-RU" dirty="0"/>
              <a:t>«Пейте, пейте, пейте,</a:t>
            </a:r>
            <a:br>
              <a:rPr lang="ru-RU" dirty="0"/>
            </a:br>
            <a:r>
              <a:rPr lang="ru-RU" dirty="0"/>
              <a:t>И еще налейте!»</a:t>
            </a:r>
          </a:p>
        </p:txBody>
      </p:sp>
    </p:spTree>
    <p:extLst>
      <p:ext uri="{BB962C8B-B14F-4D97-AF65-F5344CB8AC3E}">
        <p14:creationId xmlns:p14="http://schemas.microsoft.com/office/powerpoint/2010/main" val="2864930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1-tub-ru.yandex.net/i?id=a2cb4178e30d6722f91912686db933ad-99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071570" cy="1217693"/>
          </a:xfrm>
          <a:prstGeom prst="rect">
            <a:avLst/>
          </a:prstGeom>
          <a:noFill/>
        </p:spPr>
      </p:pic>
      <p:pic>
        <p:nvPicPr>
          <p:cNvPr id="16388" name="Picture 4" descr="http://im1-tub-ru.yandex.net/i?id=b21e8fc77acf81a3f4245c6961619133-114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264" y="4137782"/>
            <a:ext cx="1552575" cy="1428750"/>
          </a:xfrm>
          <a:prstGeom prst="rect">
            <a:avLst/>
          </a:prstGeom>
          <a:noFill/>
        </p:spPr>
      </p:pic>
      <p:pic>
        <p:nvPicPr>
          <p:cNvPr id="16390" name="Picture 6" descr="http://im2-tub-ru.yandex.net/i?id=e85026b997420b32d19f49658442b5cc-87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9573" y="442900"/>
            <a:ext cx="2857500" cy="1200150"/>
          </a:xfrm>
          <a:prstGeom prst="rect">
            <a:avLst/>
          </a:prstGeom>
          <a:noFill/>
        </p:spPr>
      </p:pic>
      <p:pic>
        <p:nvPicPr>
          <p:cNvPr id="16392" name="Picture 8" descr="http://im1-tub-ru.yandex.net/i?id=7b6c4b88a81cbdf75e549b9c0eacd074-104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786312"/>
            <a:ext cx="2571768" cy="17145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635896" y="0"/>
            <a:ext cx="30506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Определи жанр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Picture 6" descr="http://im3-tub-ru.yandex.net/i?id=c69518cd0f5a3a8ce0c1ce49d272e1a2-143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5143512"/>
            <a:ext cx="1514475" cy="1428750"/>
          </a:xfrm>
          <a:prstGeom prst="rect">
            <a:avLst/>
          </a:prstGeom>
          <a:noFill/>
        </p:spPr>
      </p:pic>
      <p:pic>
        <p:nvPicPr>
          <p:cNvPr id="14" name="Picture 10" descr="http://im0-tub-ru.yandex.net/i?id=e7d600d17b0c0b76087a26fd52436d11-11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2500306"/>
            <a:ext cx="2398888" cy="235185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2274838"/>
            <a:ext cx="2846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Пошел котик на </a:t>
            </a:r>
            <a:r>
              <a:rPr lang="ru-RU" dirty="0" err="1"/>
              <a:t>торжок</a:t>
            </a:r>
            <a:endParaRPr lang="ru-RU" dirty="0"/>
          </a:p>
          <a:p>
            <a:pPr fontAlgn="base"/>
            <a:r>
              <a:rPr lang="ru-RU" dirty="0"/>
              <a:t>Купил котик пирожок.</a:t>
            </a:r>
          </a:p>
          <a:p>
            <a:pPr fontAlgn="base"/>
            <a:r>
              <a:rPr lang="ru-RU" dirty="0"/>
              <a:t>Пошел котик на улочку,</a:t>
            </a:r>
          </a:p>
          <a:p>
            <a:pPr fontAlgn="base"/>
            <a:r>
              <a:rPr lang="ru-RU" dirty="0"/>
              <a:t>Купил котик булочку.</a:t>
            </a:r>
          </a:p>
          <a:p>
            <a:pPr fontAlgn="base"/>
            <a:r>
              <a:rPr lang="ru-RU" dirty="0"/>
              <a:t>Самому ли съесть</a:t>
            </a:r>
          </a:p>
          <a:p>
            <a:pPr fontAlgn="base"/>
            <a:r>
              <a:rPr lang="ru-RU" dirty="0"/>
              <a:t>Или Тане </a:t>
            </a:r>
            <a:r>
              <a:rPr lang="ru-RU" dirty="0" err="1" smtClean="0"/>
              <a:t>снест</a:t>
            </a:r>
            <a:r>
              <a:rPr lang="ru-RU" dirty="0" smtClean="0"/>
              <a:t> ь</a:t>
            </a:r>
            <a:r>
              <a:rPr lang="ru-RU" dirty="0"/>
              <a:t>?</a:t>
            </a:r>
          </a:p>
          <a:p>
            <a:pPr fontAlgn="base"/>
            <a:r>
              <a:rPr lang="ru-RU" dirty="0"/>
              <a:t>Я и сам укушу,</a:t>
            </a:r>
          </a:p>
          <a:p>
            <a:pPr fontAlgn="base"/>
            <a:r>
              <a:rPr lang="ru-RU" dirty="0"/>
              <a:t>Да и Тане отнесу.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643050"/>
            <a:ext cx="30963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Не плач, не плач!</a:t>
            </a:r>
          </a:p>
          <a:p>
            <a:pPr fontAlgn="base"/>
            <a:r>
              <a:rPr lang="ru-RU" dirty="0"/>
              <a:t>Куплю калач.</a:t>
            </a:r>
          </a:p>
          <a:p>
            <a:pPr fontAlgn="base"/>
            <a:r>
              <a:rPr lang="ru-RU" dirty="0"/>
              <a:t>Не хнычь, не ной,</a:t>
            </a:r>
          </a:p>
          <a:p>
            <a:pPr fontAlgn="base"/>
            <a:r>
              <a:rPr lang="ru-RU" dirty="0"/>
              <a:t>Куплю другой.</a:t>
            </a:r>
          </a:p>
          <a:p>
            <a:pPr fontAlgn="base"/>
            <a:r>
              <a:rPr lang="ru-RU" dirty="0"/>
              <a:t>Слёзы утри</a:t>
            </a:r>
          </a:p>
          <a:p>
            <a:pPr fontAlgn="base"/>
            <a:r>
              <a:rPr lang="ru-RU" dirty="0"/>
              <a:t>Дам тебе три!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16632"/>
            <a:ext cx="3502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у нашего соседа</a:t>
            </a:r>
            <a:br>
              <a:rPr lang="ru-RU" dirty="0"/>
            </a:br>
            <a:r>
              <a:rPr lang="ru-RU" dirty="0"/>
              <a:t>Весела была беседа:</a:t>
            </a:r>
            <a:br>
              <a:rPr lang="ru-RU" dirty="0"/>
            </a:br>
            <a:r>
              <a:rPr lang="ru-RU" dirty="0"/>
              <a:t>Гуси — в гусли,</a:t>
            </a:r>
            <a:br>
              <a:rPr lang="ru-RU" dirty="0"/>
            </a:br>
            <a:r>
              <a:rPr lang="ru-RU" dirty="0"/>
              <a:t>Утки — в дудки,</a:t>
            </a:r>
            <a:br>
              <a:rPr lang="ru-RU" dirty="0"/>
            </a:br>
            <a:r>
              <a:rPr lang="ru-RU" dirty="0"/>
              <a:t>Овцы — в донцы,</a:t>
            </a:r>
            <a:br>
              <a:rPr lang="ru-RU" dirty="0"/>
            </a:br>
            <a:r>
              <a:rPr lang="ru-RU" dirty="0"/>
              <a:t>Тараканы — в барабаны.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2-tub-ru.yandex.net/i?id=f66731dda0d2d8c446af654ae15434be-96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504950" cy="1428750"/>
          </a:xfrm>
          <a:prstGeom prst="rect">
            <a:avLst/>
          </a:prstGeom>
          <a:noFill/>
        </p:spPr>
      </p:pic>
      <p:pic>
        <p:nvPicPr>
          <p:cNvPr id="17412" name="Picture 4" descr="http://im0-tub-ru.yandex.net/i?id=3824deea369f9139e078884f1c608097-120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905" y="4915553"/>
            <a:ext cx="1066800" cy="1428750"/>
          </a:xfrm>
          <a:prstGeom prst="rect">
            <a:avLst/>
          </a:prstGeom>
          <a:noFill/>
        </p:spPr>
      </p:pic>
      <p:pic>
        <p:nvPicPr>
          <p:cNvPr id="17414" name="Picture 6" descr="http://im1-tub-ru.yandex.net/i?id=7d8fe98a698fa44ab4b197ddf5cd0c58-41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929198"/>
            <a:ext cx="1428750" cy="1428750"/>
          </a:xfrm>
          <a:prstGeom prst="rect">
            <a:avLst/>
          </a:prstGeom>
          <a:noFill/>
        </p:spPr>
      </p:pic>
      <p:pic>
        <p:nvPicPr>
          <p:cNvPr id="17416" name="Picture 8" descr="http://im2-tub-ru.yandex.net/i?id=6c4304d7ae2f293095b144b60909b283-30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786058"/>
            <a:ext cx="1457325" cy="1428750"/>
          </a:xfrm>
          <a:prstGeom prst="rect">
            <a:avLst/>
          </a:prstGeom>
          <a:noFill/>
        </p:spPr>
      </p:pic>
      <p:pic>
        <p:nvPicPr>
          <p:cNvPr id="17418" name="Picture 10" descr="http://im3-tub-ru.yandex.net/i?id=ddc805c0dd559c7aad4923dde3edd60a-61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76912" y="572967"/>
            <a:ext cx="2162175" cy="1428750"/>
          </a:xfrm>
          <a:prstGeom prst="rect">
            <a:avLst/>
          </a:prstGeom>
          <a:noFill/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357422" y="285729"/>
            <a:ext cx="3222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548DD4"/>
                </a:solidFill>
                <a:latin typeface="Times New Roman" pitchFamily="18" charset="0"/>
                <a:cs typeface="Times New Roman" pitchFamily="18" charset="0"/>
              </a:rPr>
              <a:t>Определи жанр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http://im3-tub-ru.yandex.net/i?id=815d353b4bf2c70d65c8080469988394-65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8304" y="4860161"/>
            <a:ext cx="1343025" cy="1428750"/>
          </a:xfrm>
          <a:prstGeom prst="rect">
            <a:avLst/>
          </a:prstGeom>
          <a:noFill/>
        </p:spPr>
      </p:pic>
      <p:pic>
        <p:nvPicPr>
          <p:cNvPr id="12" name="Picture 4" descr="http://im3-tub-ru.yandex.net/i?id=db96926bbcea58acebc9e095e3df6b14-124-144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892798"/>
            <a:ext cx="1785918" cy="115968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997839"/>
            <a:ext cx="2592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dirty="0" err="1" smtClean="0"/>
              <a:t>Чух</a:t>
            </a:r>
            <a:r>
              <a:rPr lang="ru-RU" dirty="0"/>
              <a:t>, </a:t>
            </a:r>
            <a:r>
              <a:rPr lang="ru-RU" dirty="0" err="1"/>
              <a:t>чух</a:t>
            </a:r>
            <a:r>
              <a:rPr lang="ru-RU" dirty="0"/>
              <a:t>, дятел,</a:t>
            </a:r>
            <a:br>
              <a:rPr lang="ru-RU" dirty="0"/>
            </a:br>
            <a:r>
              <a:rPr lang="ru-RU" dirty="0"/>
              <a:t>Дома ли Яков?</a:t>
            </a:r>
            <a:br>
              <a:rPr lang="ru-RU" dirty="0"/>
            </a:br>
            <a:r>
              <a:rPr lang="ru-RU" dirty="0"/>
              <a:t> — Нет дома Якова,</a:t>
            </a:r>
            <a:br>
              <a:rPr lang="ru-RU" dirty="0"/>
            </a:br>
            <a:r>
              <a:rPr lang="ru-RU" dirty="0"/>
              <a:t>В город уехал:</a:t>
            </a:r>
            <a:br>
              <a:rPr lang="ru-RU" dirty="0"/>
            </a:br>
            <a:r>
              <a:rPr lang="ru-RU" dirty="0"/>
              <a:t>Сам на лошадке</a:t>
            </a:r>
            <a:br>
              <a:rPr lang="ru-RU" dirty="0"/>
            </a:br>
            <a:r>
              <a:rPr lang="ru-RU" dirty="0"/>
              <a:t>В новенькой шапке.</a:t>
            </a:r>
            <a:br>
              <a:rPr lang="ru-RU" dirty="0"/>
            </a:br>
            <a:r>
              <a:rPr lang="ru-RU" dirty="0"/>
              <a:t>Жена на баране —</a:t>
            </a:r>
            <a:br>
              <a:rPr lang="ru-RU" dirty="0"/>
            </a:br>
            <a:r>
              <a:rPr lang="ru-RU" dirty="0"/>
              <a:t>В новом сарафане.</a:t>
            </a:r>
            <a:br>
              <a:rPr lang="ru-RU" dirty="0"/>
            </a:br>
            <a:r>
              <a:rPr lang="ru-RU" dirty="0"/>
              <a:t>Детки на кошках —</a:t>
            </a:r>
            <a:br>
              <a:rPr lang="ru-RU" dirty="0"/>
            </a:br>
            <a:r>
              <a:rPr lang="ru-RU" dirty="0"/>
              <a:t>В новых сапожках.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2643157"/>
            <a:ext cx="3857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51656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690335"/>
            <a:ext cx="2232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Сорока белобока</a:t>
            </a:r>
          </a:p>
          <a:p>
            <a:r>
              <a:rPr lang="ru-RU" dirty="0"/>
              <a:t>Жила одиноко.</a:t>
            </a:r>
          </a:p>
          <a:p>
            <a:r>
              <a:rPr lang="ru-RU" dirty="0"/>
              <a:t>Скакала, скакала,</a:t>
            </a:r>
          </a:p>
          <a:p>
            <a:r>
              <a:rPr lang="ru-RU" dirty="0"/>
              <a:t>Гостей поджидала, </a:t>
            </a:r>
            <a:endParaRPr lang="ru-RU" dirty="0" smtClean="0"/>
          </a:p>
          <a:p>
            <a:r>
              <a:rPr lang="ru-RU" dirty="0"/>
              <a:t>К</a:t>
            </a:r>
            <a:r>
              <a:rPr lang="ru-RU" dirty="0" smtClean="0"/>
              <a:t>ашку </a:t>
            </a:r>
            <a:r>
              <a:rPr lang="ru-RU" dirty="0"/>
              <a:t>варила, </a:t>
            </a:r>
            <a:endParaRPr lang="ru-RU" dirty="0" smtClean="0"/>
          </a:p>
          <a:p>
            <a:r>
              <a:rPr lang="ru-RU" dirty="0" smtClean="0"/>
              <a:t>Гостей </a:t>
            </a:r>
            <a:r>
              <a:rPr lang="ru-RU" dirty="0"/>
              <a:t>угостила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сегодняшнем уроке я узнал…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этом уроке я похвалил бы себя за…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урока мне захотелось…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 я сумел…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m1-tub-ru.yandex.net/i?id=17254a43a1994ab45f1a7f5ae4f2286c-87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1652598" cy="2213301"/>
          </a:xfrm>
          <a:prstGeom prst="rect">
            <a:avLst/>
          </a:prstGeom>
          <a:noFill/>
        </p:spPr>
      </p:pic>
      <p:pic>
        <p:nvPicPr>
          <p:cNvPr id="19460" name="Picture 4" descr="http://im2-tub-ru.yandex.net/i?id=8930150f89b274bd2f81c82194ad3dc0-41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231538"/>
            <a:ext cx="2200281" cy="2340724"/>
          </a:xfrm>
          <a:prstGeom prst="rect">
            <a:avLst/>
          </a:prstGeom>
          <a:noFill/>
        </p:spPr>
      </p:pic>
      <p:pic>
        <p:nvPicPr>
          <p:cNvPr id="19462" name="Picture 6" descr="http://im0-tub-ru.yandex.net/i?id=feeff738ce46a3c19e100cbc097575cf-30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357166"/>
            <a:ext cx="1143000" cy="1428750"/>
          </a:xfrm>
          <a:prstGeom prst="rect">
            <a:avLst/>
          </a:prstGeom>
          <a:noFill/>
        </p:spPr>
      </p:pic>
      <p:pic>
        <p:nvPicPr>
          <p:cNvPr id="19464" name="Picture 8" descr="http://im1-tub-ru.yandex.net/i?id=2bc674fd19ea963938e0f050a3a72020-57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5000636"/>
            <a:ext cx="1905000" cy="1428750"/>
          </a:xfrm>
          <a:prstGeom prst="rect">
            <a:avLst/>
          </a:prstGeom>
          <a:noFill/>
        </p:spPr>
      </p:pic>
      <p:pic>
        <p:nvPicPr>
          <p:cNvPr id="19466" name="Picture 10" descr="http://im0-tub-ru.yandex.net/i?id=c858368788d63012c0143f36816628f6-72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2643182"/>
            <a:ext cx="1428750" cy="1428750"/>
          </a:xfrm>
          <a:prstGeom prst="rect">
            <a:avLst/>
          </a:prstGeom>
          <a:noFill/>
        </p:spPr>
      </p:pic>
      <p:pic>
        <p:nvPicPr>
          <p:cNvPr id="19468" name="Picture 12" descr="http://im1-tub-ru.yandex.net/i?id=af3cbfb15b4920c86c3cd215bf2935f9-111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1928802"/>
            <a:ext cx="1857380" cy="2321725"/>
          </a:xfrm>
          <a:prstGeom prst="rect">
            <a:avLst/>
          </a:prstGeom>
          <a:noFill/>
        </p:spPr>
      </p:pic>
      <p:pic>
        <p:nvPicPr>
          <p:cNvPr id="19470" name="Picture 14" descr="http://im1-tub-ru.yandex.net/i?id=45fb999e851cae3baeee954ef1c3ad68-133-144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5000636"/>
            <a:ext cx="971550" cy="1428750"/>
          </a:xfrm>
          <a:prstGeom prst="rect">
            <a:avLst/>
          </a:prstGeom>
          <a:noFill/>
        </p:spPr>
      </p:pic>
      <p:pic>
        <p:nvPicPr>
          <p:cNvPr id="19472" name="Picture 16" descr="http://im3-tub-ru.yandex.net/i?id=bc98c084d5beb8d433f423c24e1155e1-60-144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4857760"/>
            <a:ext cx="1905000" cy="1428750"/>
          </a:xfrm>
          <a:prstGeom prst="rect">
            <a:avLst/>
          </a:prstGeom>
          <a:noFill/>
        </p:spPr>
      </p:pic>
      <p:pic>
        <p:nvPicPr>
          <p:cNvPr id="19474" name="Picture 18" descr="http://im2-tub-ru.yandex.net/i?id=36c1462d9ade00cf819b08da977b1ce3-01-144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6" y="357166"/>
            <a:ext cx="1057275" cy="1428750"/>
          </a:xfrm>
          <a:prstGeom prst="rect">
            <a:avLst/>
          </a:prstGeom>
          <a:noFill/>
        </p:spPr>
      </p:pic>
      <p:pic>
        <p:nvPicPr>
          <p:cNvPr id="19476" name="Picture 20" descr="http://im2-tub-ru.yandex.net/i?id=56510e3db2c6aa1297fee027d333a8c9-22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57818" y="192880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http://yandex.ru/images/</a:t>
            </a:r>
            <a:endParaRPr lang="ru-RU" dirty="0" smtClean="0"/>
          </a:p>
          <a:p>
            <a:r>
              <a:rPr lang="en-US" dirty="0" err="1" smtClean="0">
                <a:hlinkClick r:id="rId3"/>
              </a:rPr>
              <a:t>dymka.teploruk.ru</a:t>
            </a:r>
            <a:r>
              <a:rPr lang="en-US" dirty="0" err="1" smtClean="0"/>
              <a:t>›</a:t>
            </a:r>
            <a:r>
              <a:rPr lang="en-US" b="1" dirty="0" err="1" smtClean="0">
                <a:hlinkClick r:id="rId4"/>
              </a:rPr>
              <a:t>foto</a:t>
            </a:r>
            <a:endParaRPr lang="ru-RU" b="1" dirty="0" smtClean="0"/>
          </a:p>
          <a:p>
            <a:r>
              <a:rPr lang="en-US" dirty="0" smtClean="0">
                <a:hlinkClick r:id="rId5"/>
              </a:rPr>
              <a:t>vpodvorye.ru</a:t>
            </a:r>
            <a:r>
              <a:rPr lang="en-US" dirty="0" smtClean="0"/>
              <a:t>›</a:t>
            </a:r>
            <a:r>
              <a:rPr lang="ru-RU" b="1" dirty="0" smtClean="0">
                <a:hlinkClick r:id="rId6" action="ppaction://hlinkfile"/>
              </a:rPr>
              <a:t>Дымковская</a:t>
            </a:r>
            <a:r>
              <a:rPr lang="ru-RU" dirty="0" smtClean="0">
                <a:hlinkClick r:id="rId6" action="ppaction://hlinkfile"/>
              </a:rPr>
              <a:t> </a:t>
            </a:r>
            <a:r>
              <a:rPr lang="ru-RU" b="1" dirty="0" smtClean="0">
                <a:hlinkClick r:id="rId6" action="ppaction://hlinkfile"/>
              </a:rPr>
              <a:t>игрушка</a:t>
            </a:r>
            <a:endParaRPr lang="ru-RU" b="1" dirty="0" smtClean="0"/>
          </a:p>
          <a:p>
            <a:r>
              <a:rPr lang="en-US" dirty="0" err="1" smtClean="0">
                <a:hlinkClick r:id="rId7"/>
              </a:rPr>
              <a:t>pinme.ru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8" action="ppaction://hlinkfile"/>
              </a:rPr>
              <a:t>u</a:t>
            </a:r>
            <a:r>
              <a:rPr lang="en-US" dirty="0" smtClean="0">
                <a:hlinkClick r:id="rId8" action="ppaction://hlinkfile"/>
              </a:rPr>
              <a:t>/</a:t>
            </a:r>
            <a:r>
              <a:rPr lang="en-US" dirty="0" err="1" smtClean="0">
                <a:hlinkClick r:id="rId8" action="ppaction://hlinkfile"/>
              </a:rPr>
              <a:t>ashatan</a:t>
            </a:r>
            <a:r>
              <a:rPr lang="en-US" dirty="0" smtClean="0">
                <a:hlinkClick r:id="rId8" action="ppaction://hlinkfile"/>
              </a:rPr>
              <a:t>/</a:t>
            </a:r>
            <a:r>
              <a:rPr lang="en-US" dirty="0" err="1" smtClean="0">
                <a:hlinkClick r:id="rId8" action="ppaction://hlinkfile"/>
              </a:rPr>
              <a:t>narodnaya-igrushka-</a:t>
            </a:r>
            <a:r>
              <a:rPr lang="en-US" b="1" dirty="0" err="1" smtClean="0">
                <a:hlinkClick r:id="rId8" action="ppaction://hlinkfile"/>
              </a:rPr>
              <a:t>foto</a:t>
            </a:r>
            <a:endParaRPr lang="ru-RU" b="1" dirty="0" smtClean="0"/>
          </a:p>
          <a:p>
            <a:r>
              <a:rPr lang="ru-RU" dirty="0" err="1" smtClean="0"/>
              <a:t>С.В.Кутявина</a:t>
            </a:r>
            <a:r>
              <a:rPr lang="ru-RU" dirty="0" smtClean="0"/>
              <a:t> Поурочные разработки по литературному чтению 2 класс.-М.ВАКО,2015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191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Потешки и   прибаутки</vt:lpstr>
      <vt:lpstr>Русские народные промыслы</vt:lpstr>
      <vt:lpstr>Презентация PowerPoint</vt:lpstr>
      <vt:lpstr>Презентация PowerPoint</vt:lpstr>
      <vt:lpstr>Презентация PowerPoint</vt:lpstr>
      <vt:lpstr>Презентация PowerPoint</vt:lpstr>
      <vt:lpstr>На сегодняшнем уроке я узнал… На этом уроке я похвалил бы себя за… После урока мне захотелось… Сегодня я сумел…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Потешки, прибаутки</dc:title>
  <dc:creator>Александр</dc:creator>
  <cp:lastModifiedBy>Admin</cp:lastModifiedBy>
  <cp:revision>22</cp:revision>
  <dcterms:created xsi:type="dcterms:W3CDTF">2014-09-14T14:10:37Z</dcterms:created>
  <dcterms:modified xsi:type="dcterms:W3CDTF">2022-10-25T12:07:57Z</dcterms:modified>
</cp:coreProperties>
</file>