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4" r:id="rId2"/>
    <p:sldId id="269" r:id="rId3"/>
    <p:sldId id="272" r:id="rId4"/>
    <p:sldId id="270" r:id="rId5"/>
    <p:sldId id="259" r:id="rId6"/>
    <p:sldId id="258" r:id="rId7"/>
    <p:sldId id="273" r:id="rId8"/>
    <p:sldId id="262" r:id="rId9"/>
    <p:sldId id="271" r:id="rId10"/>
    <p:sldId id="264" r:id="rId11"/>
    <p:sldId id="263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9" autoAdjust="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C894C-853A-46D3-8404-DA3E37C9B1EB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FC606-139D-4672-8E14-E8E5F397A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Атапоявляются</a:t>
            </a:r>
            <a:r>
              <a:rPr lang="ru-RU" dirty="0" smtClean="0"/>
              <a:t> на свет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BAD86-E846-4DC5-B942-4DA947D9E70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BDEB2-B8B9-4CF7-A1AB-736FF321D61F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0D76D-CF16-482A-BE36-196BC3C8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852936"/>
            <a:ext cx="8229600" cy="154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Побежал, </a:t>
            </a:r>
            <a:r>
              <a:rPr lang="ru-RU" sz="6000" b="1" i="1" dirty="0">
                <a:latin typeface="Times New Roman" pitchFamily="18" charset="0"/>
                <a:cs typeface="Times New Roman" pitchFamily="18" charset="0"/>
              </a:rPr>
              <a:t>быстро перебирая ногами, делая мелкие шаги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00586" y="550985"/>
            <a:ext cx="601536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Засеменил</a:t>
            </a:r>
            <a:endParaRPr lang="ru-RU" sz="9600" b="1" i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4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73659" y="550985"/>
            <a:ext cx="35028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игзаг</a:t>
            </a:r>
            <a:endParaRPr lang="ru-RU" sz="9600" b="1" i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80393" y="2780928"/>
            <a:ext cx="8388424" cy="1608026"/>
          </a:xfrm>
          <a:custGeom>
            <a:avLst/>
            <a:gdLst>
              <a:gd name="connsiteX0" fmla="*/ 22780 w 8635331"/>
              <a:gd name="connsiteY0" fmla="*/ 1450518 h 1811839"/>
              <a:gd name="connsiteX1" fmla="*/ 1144214 w 8635331"/>
              <a:gd name="connsiteY1" fmla="*/ 53039 h 1811839"/>
              <a:gd name="connsiteX2" fmla="*/ 2317406 w 8635331"/>
              <a:gd name="connsiteY2" fmla="*/ 1019197 h 1811839"/>
              <a:gd name="connsiteX3" fmla="*/ 3093783 w 8635331"/>
              <a:gd name="connsiteY3" fmla="*/ 1280 h 1811839"/>
              <a:gd name="connsiteX4" fmla="*/ 4215217 w 8635331"/>
              <a:gd name="connsiteY4" fmla="*/ 967439 h 1811839"/>
              <a:gd name="connsiteX5" fmla="*/ 5043353 w 8635331"/>
              <a:gd name="connsiteY5" fmla="*/ 1280 h 1811839"/>
              <a:gd name="connsiteX6" fmla="*/ 6199293 w 8635331"/>
              <a:gd name="connsiteY6" fmla="*/ 1019197 h 1811839"/>
              <a:gd name="connsiteX7" fmla="*/ 7010176 w 8635331"/>
              <a:gd name="connsiteY7" fmla="*/ 1280 h 1811839"/>
              <a:gd name="connsiteX8" fmla="*/ 8562931 w 8635331"/>
              <a:gd name="connsiteY8" fmla="*/ 1277990 h 1811839"/>
              <a:gd name="connsiteX9" fmla="*/ 8252380 w 8635331"/>
              <a:gd name="connsiteY9" fmla="*/ 1657552 h 1811839"/>
              <a:gd name="connsiteX10" fmla="*/ 7130946 w 8635331"/>
              <a:gd name="connsiteY10" fmla="*/ 725899 h 1811839"/>
              <a:gd name="connsiteX11" fmla="*/ 6285557 w 8635331"/>
              <a:gd name="connsiteY11" fmla="*/ 1743816 h 1811839"/>
              <a:gd name="connsiteX12" fmla="*/ 5129617 w 8635331"/>
              <a:gd name="connsiteY12" fmla="*/ 725899 h 1811839"/>
              <a:gd name="connsiteX13" fmla="*/ 4249723 w 8635331"/>
              <a:gd name="connsiteY13" fmla="*/ 1692057 h 1811839"/>
              <a:gd name="connsiteX14" fmla="*/ 3197300 w 8635331"/>
              <a:gd name="connsiteY14" fmla="*/ 794910 h 1811839"/>
              <a:gd name="connsiteX15" fmla="*/ 2386417 w 8635331"/>
              <a:gd name="connsiteY15" fmla="*/ 1761069 h 1811839"/>
              <a:gd name="connsiteX16" fmla="*/ 1230478 w 8635331"/>
              <a:gd name="connsiteY16" fmla="*/ 794910 h 1811839"/>
              <a:gd name="connsiteX17" fmla="*/ 454100 w 8635331"/>
              <a:gd name="connsiteY17" fmla="*/ 1778322 h 1811839"/>
              <a:gd name="connsiteX18" fmla="*/ 22780 w 8635331"/>
              <a:gd name="connsiteY18" fmla="*/ 1450518 h 181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635331" h="1811839">
                <a:moveTo>
                  <a:pt x="22780" y="1450518"/>
                </a:moveTo>
                <a:cubicBezTo>
                  <a:pt x="137799" y="1162971"/>
                  <a:pt x="761776" y="124926"/>
                  <a:pt x="1144214" y="53039"/>
                </a:cubicBezTo>
                <a:cubicBezTo>
                  <a:pt x="1526652" y="-18848"/>
                  <a:pt x="1992478" y="1027823"/>
                  <a:pt x="2317406" y="1019197"/>
                </a:cubicBezTo>
                <a:cubicBezTo>
                  <a:pt x="2642334" y="1010571"/>
                  <a:pt x="2777481" y="9906"/>
                  <a:pt x="3093783" y="1280"/>
                </a:cubicBezTo>
                <a:cubicBezTo>
                  <a:pt x="3410085" y="-7346"/>
                  <a:pt x="3890289" y="967439"/>
                  <a:pt x="4215217" y="967439"/>
                </a:cubicBezTo>
                <a:cubicBezTo>
                  <a:pt x="4540145" y="967439"/>
                  <a:pt x="4712674" y="-7346"/>
                  <a:pt x="5043353" y="1280"/>
                </a:cubicBezTo>
                <a:cubicBezTo>
                  <a:pt x="5374032" y="9906"/>
                  <a:pt x="5871489" y="1019197"/>
                  <a:pt x="6199293" y="1019197"/>
                </a:cubicBezTo>
                <a:cubicBezTo>
                  <a:pt x="6527097" y="1019197"/>
                  <a:pt x="6616236" y="-41852"/>
                  <a:pt x="7010176" y="1280"/>
                </a:cubicBezTo>
                <a:cubicBezTo>
                  <a:pt x="7404116" y="44412"/>
                  <a:pt x="8355897" y="1001945"/>
                  <a:pt x="8562931" y="1277990"/>
                </a:cubicBezTo>
                <a:cubicBezTo>
                  <a:pt x="8769965" y="1554035"/>
                  <a:pt x="8491044" y="1749567"/>
                  <a:pt x="8252380" y="1657552"/>
                </a:cubicBezTo>
                <a:cubicBezTo>
                  <a:pt x="8013716" y="1565537"/>
                  <a:pt x="7458750" y="711522"/>
                  <a:pt x="7130946" y="725899"/>
                </a:cubicBezTo>
                <a:cubicBezTo>
                  <a:pt x="6803142" y="740276"/>
                  <a:pt x="6619112" y="1743816"/>
                  <a:pt x="6285557" y="1743816"/>
                </a:cubicBezTo>
                <a:cubicBezTo>
                  <a:pt x="5952002" y="1743816"/>
                  <a:pt x="5468923" y="734525"/>
                  <a:pt x="5129617" y="725899"/>
                </a:cubicBezTo>
                <a:cubicBezTo>
                  <a:pt x="4790311" y="717273"/>
                  <a:pt x="4571776" y="1680555"/>
                  <a:pt x="4249723" y="1692057"/>
                </a:cubicBezTo>
                <a:cubicBezTo>
                  <a:pt x="3927670" y="1703559"/>
                  <a:pt x="3507851" y="783408"/>
                  <a:pt x="3197300" y="794910"/>
                </a:cubicBezTo>
                <a:cubicBezTo>
                  <a:pt x="2886749" y="806412"/>
                  <a:pt x="2714221" y="1761069"/>
                  <a:pt x="2386417" y="1761069"/>
                </a:cubicBezTo>
                <a:cubicBezTo>
                  <a:pt x="2058613" y="1761069"/>
                  <a:pt x="1552531" y="792035"/>
                  <a:pt x="1230478" y="794910"/>
                </a:cubicBezTo>
                <a:cubicBezTo>
                  <a:pt x="908425" y="797785"/>
                  <a:pt x="652508" y="1674805"/>
                  <a:pt x="454100" y="1778322"/>
                </a:cubicBezTo>
                <a:cubicBezTo>
                  <a:pt x="255692" y="1881839"/>
                  <a:pt x="-92239" y="1738065"/>
                  <a:pt x="22780" y="14505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61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5000" r="97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652" y="2643703"/>
            <a:ext cx="3048695" cy="2438956"/>
          </a:xfrm>
        </p:spPr>
      </p:pic>
      <p:sp>
        <p:nvSpPr>
          <p:cNvPr id="5" name="Прямоугольник 4"/>
          <p:cNvSpPr/>
          <p:nvPr/>
        </p:nvSpPr>
        <p:spPr>
          <a:xfrm>
            <a:off x="2541131" y="550985"/>
            <a:ext cx="43474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адюка</a:t>
            </a:r>
            <a:endParaRPr lang="ru-RU" sz="9600" b="1" i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6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7072338"/>
          </a:xfrm>
          <a:prstGeom prst="rect">
            <a:avLst/>
          </a:prstGeom>
        </p:spPr>
      </p:pic>
      <p:pic>
        <p:nvPicPr>
          <p:cNvPr id="8" name="Рисунок 7" descr="bullwhip.jp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4546" y="3071810"/>
            <a:ext cx="6619888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898" y="214290"/>
            <a:ext cx="867782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  плетью </a:t>
            </a:r>
          </a:p>
          <a:p>
            <a:pPr algn="ctr"/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ударила</a:t>
            </a:r>
            <a:endParaRPr lang="ru-RU" sz="9600" b="1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789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524246" cy="7005201"/>
          </a:xfrm>
        </p:spPr>
      </p:pic>
    </p:spTree>
    <p:extLst>
      <p:ext uri="{BB962C8B-B14F-4D97-AF65-F5344CB8AC3E}">
        <p14:creationId xmlns:p14="http://schemas.microsoft.com/office/powerpoint/2010/main" xmlns="" val="14718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8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4876011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0503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3357586" cy="1143000"/>
          </a:xfrm>
        </p:spPr>
        <p:txBody>
          <a:bodyPr/>
          <a:lstStyle/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Ежата появляются на свет слепыми и голыми.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Ежи плохо видят, но у них хороший нюх.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Днем они спят, ночью охотятся.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Оставляя ежат, мать-ежиха обворачивает их травой и листвой.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зимней спячке еж проводит около 6 месяцев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707233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94" y="825188"/>
            <a:ext cx="929937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 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7554" y="1643050"/>
            <a:ext cx="272376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643050"/>
            <a:ext cx="2786082" cy="4884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15074" y="1714488"/>
            <a:ext cx="2702104" cy="4638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2796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7500966"/>
          </a:xfrm>
          <a:prstGeom prst="rect">
            <a:avLst/>
          </a:prstGeom>
        </p:spPr>
      </p:pic>
      <p:sp>
        <p:nvSpPr>
          <p:cNvPr id="5" name="Вертикальный свиток 4"/>
          <p:cNvSpPr/>
          <p:nvPr/>
        </p:nvSpPr>
        <p:spPr>
          <a:xfrm rot="16200000">
            <a:off x="3360503" y="-2640284"/>
            <a:ext cx="2208684" cy="8072495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237" y="620689"/>
            <a:ext cx="9383853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ngsana New" panose="02020603050405020304" pitchFamily="18" charset="-34"/>
              </a:rPr>
              <a:t>Бианки   Виталий</a:t>
            </a:r>
          </a:p>
          <a:p>
            <a:pPr algn="ctr"/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ngsana New" panose="02020603050405020304" pitchFamily="18" charset="-34"/>
              </a:rPr>
              <a:t>Валентинович 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ngsana New" panose="02020603050405020304" pitchFamily="18" charset="-34"/>
              </a:rPr>
              <a:t> </a:t>
            </a:r>
            <a:endParaRPr lang="ru-RU" sz="6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Cambria" panose="02040503050406030204" pitchFamily="18" charset="0"/>
              <a:cs typeface="Angsana New" panose="02020603050405020304" pitchFamily="18" charset="-3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8860" y="2283185"/>
            <a:ext cx="3929090" cy="4574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159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8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0966" y="550985"/>
            <a:ext cx="73672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85926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Словарная  работа</a:t>
            </a:r>
            <a:endParaRPr lang="ru-RU" sz="8000" b="1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89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9292507-stock-photo-spring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000263"/>
          </a:xfrm>
        </p:spPr>
        <p:txBody>
          <a:bodyPr>
            <a:noAutofit/>
          </a:bodyPr>
          <a:lstStyle/>
          <a:p>
            <a:r>
              <a:rPr lang="ru-RU" sz="9600" b="1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За-фу-фу-кал</a:t>
            </a:r>
            <a: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2500330"/>
          </a:xfrm>
        </p:spPr>
        <p:txBody>
          <a:bodyPr>
            <a:normAutofit lnSpcReduction="10000"/>
          </a:bodyPr>
          <a:lstStyle/>
          <a:p>
            <a:endParaRPr lang="ru-RU" sz="40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6000" b="1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Запыхтел, засопел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77</Words>
  <Application>Microsoft Office PowerPoint</Application>
  <PresentationFormat>Экран (4:3)</PresentationFormat>
  <Paragraphs>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Ежи</vt:lpstr>
      <vt:lpstr>Слайд 5</vt:lpstr>
      <vt:lpstr>Слайд 6</vt:lpstr>
      <vt:lpstr>Слайд 7</vt:lpstr>
      <vt:lpstr>Слайд 8</vt:lpstr>
      <vt:lpstr>За-фу-фу-кал 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18</cp:revision>
  <dcterms:created xsi:type="dcterms:W3CDTF">2021-01-14T07:00:17Z</dcterms:created>
  <dcterms:modified xsi:type="dcterms:W3CDTF">2021-01-20T08:00:42Z</dcterms:modified>
</cp:coreProperties>
</file>