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D77E-1667-4CD6-A6C6-FCEAB596F1E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78A92-526B-4E51-9857-8B3808A5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t\Desktop\семьи\Новая папка\1621646803_13-phonoteka_org-p-fon-zozh-dlya-dou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130425"/>
            <a:ext cx="5760640" cy="201865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467A"/>
                </a:solidFill>
                <a:cs typeface="Aharoni" pitchFamily="2" charset="-79"/>
              </a:rPr>
              <a:t>Проект семьи </a:t>
            </a:r>
            <a:r>
              <a:rPr lang="ru-RU" sz="6000" b="1" dirty="0" err="1" smtClean="0">
                <a:solidFill>
                  <a:srgbClr val="00467A"/>
                </a:solidFill>
                <a:cs typeface="Aharoni" pitchFamily="2" charset="-79"/>
              </a:rPr>
              <a:t>Доровикова</a:t>
            </a:r>
            <a:r>
              <a:rPr lang="ru-RU" sz="6000" b="1" dirty="0" smtClean="0">
                <a:solidFill>
                  <a:srgbClr val="00467A"/>
                </a:solidFill>
                <a:cs typeface="Aharoni" pitchFamily="2" charset="-79"/>
              </a:rPr>
              <a:t> Кирилла</a:t>
            </a:r>
            <a:endParaRPr lang="ru-RU" sz="6000" b="1" dirty="0">
              <a:solidFill>
                <a:srgbClr val="00467A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05264"/>
            <a:ext cx="6400800" cy="720080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Группа «Ягодки</a:t>
            </a:r>
            <a:r>
              <a:rPr lang="ru-RU" sz="2400" b="1" dirty="0" smtClean="0">
                <a:solidFill>
                  <a:srgbClr val="0070C0"/>
                </a:solidFill>
              </a:rPr>
              <a:t>»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Воспитатель: Крымова Е.В.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it\Desktop\семьи\Новая папка\1611246378_10-p-fon-dlya-detskoi-prezentatsii-o-zdorov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0" y="728"/>
            <a:ext cx="9144970" cy="6857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36004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Спасибо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 за внимание!!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it\Desktop\семьи\Новая папка\1611246378_10-p-fon-dlya-detskoi-prezentatsii-o-zdorov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0" y="0"/>
            <a:ext cx="914594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 последние годы наблюдается резкое ухудшение состояния здоровья детей, и поэтому оздоровление детей нашей семьи является одной из основных задач, которые стоят перед родителями. </a:t>
            </a:r>
            <a:r>
              <a:rPr lang="ru-RU" sz="2800" b="1" dirty="0" smtClean="0">
                <a:solidFill>
                  <a:srgbClr val="002060"/>
                </a:solidFill>
              </a:rPr>
              <a:t>Актуальность</a:t>
            </a:r>
            <a:r>
              <a:rPr lang="ru-RU" sz="2800" dirty="0" smtClean="0">
                <a:solidFill>
                  <a:srgbClr val="002060"/>
                </a:solidFill>
              </a:rPr>
              <a:t> проблемы определяется высокой заболеваемостью детей дошкольного возраста. Начинать формировать здоровье нужно в детстве, когда наиболее прочно закладывается опыт оздоровления, когда стимулом является природное любопытство ребенка, желание все узнать и все попробовать, возрастная двигательная активность и оптимизм.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it\Desktop\семьи\Новая папка\1611246378_10-p-fon-dlya-detskoi-prezentatsii-o-zdorov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0" y="0"/>
            <a:ext cx="9144970" cy="6857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9766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Задачи проекта: 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создавать условия, способствующие сохранению и укреплению здоровья наших детей;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формировать у детей потребность в  здоровом образе жизни;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улучшить  показатели физического развития и  здоровья детей;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ориентировать всех членов семьи на воспитание здорового ребенка;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участвовать в оздоровительных мероприятиях вместе с детьми.         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t\Desktop\семьи\Новая папка\1611246378_10-p-fon-dlya-detskoi-prezentatsii-o-zdorov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0" y="0"/>
            <a:ext cx="914594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Быть здоровым - естественное стремление человека. Здоровье означает не просто отсутствие болезней, но и физическое, психическое и социальное благополучие.</a:t>
            </a:r>
            <a:r>
              <a:rPr lang="ru-RU" sz="3100" b="1" dirty="0" smtClean="0">
                <a:latin typeface="Calibri" pitchFamily="34" charset="0"/>
                <a:cs typeface="Times New Roman" pitchFamily="18" charset="0"/>
              </a:rPr>
              <a:t> .</a:t>
            </a:r>
            <a:br>
              <a:rPr lang="ru-RU" sz="3100" b="1" dirty="0" smtClean="0">
                <a:latin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И следуя духу времени, мы пытаемся приобщить своих детей к физической культуре с раннего возраста. Совместная общая зарядка, прогулка, совместные занятия спортом, семейные подвижные игры сделают это занятие для детей радостным, желанным, сблизят между собой маленьких и взрослых членов семьи.	</a:t>
            </a:r>
            <a:endParaRPr lang="ru-RU" sz="31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it\Desktop\семьи\Новая папка\1613654712_64-p-fon-dlya-prezentatsii-sportivnii-dlya-dete-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Летом любим купаться!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wit\Desktop\семьи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844824"/>
            <a:ext cx="2474852" cy="3960440"/>
          </a:xfrm>
          <a:prstGeom prst="rect">
            <a:avLst/>
          </a:prstGeom>
          <a:noFill/>
        </p:spPr>
      </p:pic>
      <p:pic>
        <p:nvPicPr>
          <p:cNvPr id="2052" name="Picture 4" descr="C:\Users\wit\Desktop\семьи\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844824"/>
            <a:ext cx="2592288" cy="3967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it\Desktop\семьи\Новая папка\1613654712_64-p-fon-dlya-prezentatsii-sportivnii-dlya-dete-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Ходить в лес за грибами и ягодами!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wit\Desktop\семьи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2646294" cy="3528392"/>
          </a:xfrm>
          <a:prstGeom prst="rect">
            <a:avLst/>
          </a:prstGeom>
          <a:noFill/>
        </p:spPr>
      </p:pic>
      <p:pic>
        <p:nvPicPr>
          <p:cNvPr id="3076" name="Picture 4" descr="C:\Users\wit\Desktop\семьи\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708920"/>
            <a:ext cx="2952328" cy="3936438"/>
          </a:xfrm>
          <a:prstGeom prst="rect">
            <a:avLst/>
          </a:prstGeom>
          <a:noFill/>
        </p:spPr>
      </p:pic>
      <p:pic>
        <p:nvPicPr>
          <p:cNvPr id="3077" name="Picture 5" descr="C:\Users\wit\Desktop\семьи\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38174" y="1628800"/>
            <a:ext cx="2916324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wit\Desktop\семьи\Новая папка\1621702464_4-phonoteka_org-p-zimnii-sportivnii-fon-dlya-prezentatsii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Зимой очень любим кататься с горок, кататься на снегоходах.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100" name="Picture 4" descr="C:\Users\wit\Desktop\семьи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2117627" cy="2880320"/>
          </a:xfrm>
          <a:prstGeom prst="rect">
            <a:avLst/>
          </a:prstGeom>
          <a:noFill/>
        </p:spPr>
      </p:pic>
      <p:pic>
        <p:nvPicPr>
          <p:cNvPr id="4101" name="Picture 5" descr="C:\Users\wit\Desktop\семьи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564904"/>
            <a:ext cx="2376264" cy="3819576"/>
          </a:xfrm>
          <a:prstGeom prst="rect">
            <a:avLst/>
          </a:prstGeom>
          <a:noFill/>
        </p:spPr>
      </p:pic>
      <p:pic>
        <p:nvPicPr>
          <p:cNvPr id="4102" name="Picture 6" descr="C:\Users\wit\Desktop\семьи\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40019" y="1484784"/>
            <a:ext cx="4403981" cy="3302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it\Desktop\семьи\Новая папка\1621702464_4-phonoteka_org-p-zimnii-sportivnii-fon-dlya-prezentatsii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Прекрасный отдых в аквапарке!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123" name="Picture 3" descr="C:\Users\wit\Desktop\семьи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844824"/>
            <a:ext cx="4800533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it\Desktop\семьи\Новая папка\1611246378_10-p-fon-dlya-detskoi-prezentatsii-o-zdorov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26"/>
            <a:ext cx="9144000" cy="68565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Не отделяйте здоровый образ жизни ребенка от здорового образа жизни взрослого, ведь только в здоровой семье воспитывается здоровый человек. «Родители являются первыми педагогами. Они обязаны заложить основы физического, нравственного и интеллектуального развития личности ребенка»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155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 семьи Доровикова Кирилла</vt:lpstr>
      <vt:lpstr>В последние годы наблюдается резкое ухудшение состояния здоровья детей, и поэтому оздоровление детей нашей семьи является одной из основных задач, которые стоят перед родителями. Актуальность проблемы определяется высокой заболеваемостью детей дошкольного возраста. Начинать формировать здоровье нужно в детстве, когда наиболее прочно закладывается опыт оздоровления, когда стимулом является природное любопытство ребенка, желание все узнать и все попробовать, возрастная двигательная активность и оптимизм.</vt:lpstr>
      <vt:lpstr>Задачи проекта:  - создавать условия, способствующие сохранению и укреплению здоровья наших детей; - формировать у детей потребность в  здоровом образе жизни;  - улучшить  показатели физического развития и  здоровья детей; - ориентировать всех членов семьи на воспитание здорового ребенка; - участвовать в оздоровительных мероприятиях вместе с детьми.          </vt:lpstr>
      <vt:lpstr> Быть здоровым - естественное стремление человека. Здоровье означает не просто отсутствие болезней, но и физическое, психическое и социальное благополучие. .  И следуя духу времени, мы пытаемся приобщить своих детей к физической культуре с раннего возраста. Совместная общая зарядка, прогулка, совместные занятия спортом, семейные подвижные игры сделают это занятие для детей радостным, желанным, сблизят между собой маленьких и взрослых членов семьи. </vt:lpstr>
      <vt:lpstr>Летом любим купаться!</vt:lpstr>
      <vt:lpstr>Ходить в лес за грибами и ягодами!</vt:lpstr>
      <vt:lpstr>Зимой очень любим кататься с горок, кататься на снегоходах.</vt:lpstr>
      <vt:lpstr>Прекрасный отдых в аквапарке!</vt:lpstr>
      <vt:lpstr>Не отделяйте здоровый образ жизни ребенка от здорового образа жизни взрослого, ведь только в здоровой семье воспитывается здоровый человек. «Родители являются первыми педагогами. Они обязаны заложить основы физического, нравственного и интеллектуального развития личности ребенка»</vt:lpstr>
      <vt:lpstr>Спасибо  за внимание!!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семьи Доровикова Кирилла</dc:title>
  <dc:creator>wit</dc:creator>
  <cp:lastModifiedBy>wit</cp:lastModifiedBy>
  <cp:revision>8</cp:revision>
  <dcterms:created xsi:type="dcterms:W3CDTF">2022-01-12T15:05:24Z</dcterms:created>
  <dcterms:modified xsi:type="dcterms:W3CDTF">2022-10-25T11:50:06Z</dcterms:modified>
</cp:coreProperties>
</file>