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FDDF7-CCEA-4396-9A44-970C32875FB6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28CAFC-F826-4AD3-A01C-C7C86AB44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A1110F-7534-4F28-8859-2DCD7098FE6D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853D40-998C-4D0A-9EA9-69E16FDD8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2F127-6026-4C49-A502-87FF2E7F3E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5949-1277-4C54-A288-83A774535B37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A44B-1D26-4CE2-9E13-49FCE1FD1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481C-685D-4475-87F1-291F40AFC0FD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5D510-C017-447C-9E20-FE1D6F3DD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3B967-904F-4298-8F9C-47DA8263DFDD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171C1-7A0E-4A9F-BC51-7E4278BB9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C7F87-11CA-49F1-9E40-81E535B1DBBE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C26D-7E62-4013-B13D-FA6B36971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4CCFA-33D9-4C2B-AC41-08937DEB3B17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C949F-5840-4164-A4FF-4A9D81097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B1206-8340-427A-8C6D-CAD357FC3FF4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6A34-CBC1-4283-AC9E-532FC9FD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728FA-3982-488A-95D7-F201F64465A9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3201-0F25-4E0A-9104-0CECFBE5A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48CB-D420-4DDB-8A31-1D6FCE5528C0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7827C-5A96-4114-A2E0-D477A9CD9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27BE-6BC6-450B-9538-969DD036B66A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9203E-28C5-4D57-AEAD-D8E1BE997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1911F-F279-4F92-B8FF-1810265DB3A5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BFA5-AD4C-4CCB-9F62-B29234FFC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ADA6-9AE2-40AD-8591-64702042C5EF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AB80-9A8C-431A-B1A0-DDB5A768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5596CE-16C4-42F5-96DA-AFA6F42F8C3B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CF551-AFB6-4AC8-8E06-E080533CE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hyperlink" Target="http://www.gomel.gomel-region.by/modules/photos/_img/000158_821925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87450" y="2133600"/>
            <a:ext cx="6769100" cy="1582738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70C0"/>
                </a:solidFill>
              </a:rPr>
              <a:t>В МИРЕ ПРОФЕССИЙ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3573463"/>
            <a:ext cx="7488238" cy="1223962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rgbClr val="0070C0"/>
              </a:solidFill>
            </a:endParaRPr>
          </a:p>
        </p:txBody>
      </p:sp>
      <p:pic>
        <p:nvPicPr>
          <p:cNvPr id="2052" name="Рисунок 9" descr="продавец(1)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571625" cy="2433637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188913"/>
            <a:ext cx="1500188" cy="20161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4" name="Рисунок 3" descr="строитель(1)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60350"/>
            <a:ext cx="1643062" cy="19446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5" name="Рисунок 6" descr="повар(1)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13100"/>
            <a:ext cx="1584325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Рисунок 4" descr="милиционер(1)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8175" y="4149725"/>
            <a:ext cx="1511300" cy="25003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Рисунок 7" descr="педиатр(1)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938" y="4149725"/>
            <a:ext cx="1571625" cy="25527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8" name="Рисунок 8" descr="пожарный(1).jp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8625" y="4149725"/>
            <a:ext cx="1714500" cy="257175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9" name="Рисунок 10" descr="тракторист(1).jpg"/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1725" y="3213100"/>
            <a:ext cx="1593850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Picture 2" descr="Картинка 15 из 3468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04248" y="116632"/>
            <a:ext cx="2160240" cy="237626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ПРОФЕССИЯ- это основное   занятие человека, его трудовая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аз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572000" y="20605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0" name="Рисунок 5" descr="раз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476250"/>
            <a:ext cx="30241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7" descr="раз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260350"/>
            <a:ext cx="2916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75463" y="2276475"/>
            <a:ext cx="17970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ВОСПИТАТЕЛЬ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4103" name="Рисунок 9" descr="раз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88913"/>
            <a:ext cx="31321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550" y="2349500"/>
            <a:ext cx="7842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ВРАЧ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2349500"/>
            <a:ext cx="127317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 УЧИТЕЛЬ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84713_tm1"/>
          <p:cNvPicPr>
            <a:picLocks noChangeAspect="1" noChangeArrowheads="1"/>
          </p:cNvPicPr>
          <p:nvPr/>
        </p:nvPicPr>
        <p:blipFill>
          <a:blip r:embed="rId2" cstate="print"/>
          <a:srcRect l="917" t="5856" r="917" b="55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384713_t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508500"/>
            <a:ext cx="26273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867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Доскажи словечко</a:t>
            </a:r>
            <a:r>
              <a:rPr lang="ru-RU" sz="4000" b="1" dirty="0" smtClean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71775" y="5589588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/>
                </a:solidFill>
                <a:latin typeface="+mn-lt"/>
                <a:cs typeface="+mn-cs"/>
              </a:rPr>
              <a:t>Молодец!</a:t>
            </a:r>
          </a:p>
        </p:txBody>
      </p:sp>
      <p:pic>
        <p:nvPicPr>
          <p:cNvPr id="6148" name="Рисунок 10" descr="тракторист(1)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1655762" cy="2303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6149" name="Picture 6" descr="маля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2E2D6"/>
              </a:clrFrom>
              <a:clrTo>
                <a:srgbClr val="E2E2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7013" y="3789363"/>
            <a:ext cx="12969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плотн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64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575" y="1989138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3" descr="tu-160_pilo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308850" y="115888"/>
            <a:ext cx="1727200" cy="1873250"/>
          </a:xfrm>
          <a:noFill/>
        </p:spPr>
      </p:pic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20938"/>
            <a:ext cx="1979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проф"/>
          <p:cNvPicPr>
            <a:picLocks noChangeAspect="1" noChangeArrowheads="1"/>
          </p:cNvPicPr>
          <p:nvPr/>
        </p:nvPicPr>
        <p:blipFill>
          <a:blip r:embed="rId8" cstate="print"/>
          <a:srcRect t="-14285"/>
          <a:stretch>
            <a:fillRect/>
          </a:stretch>
        </p:blipFill>
        <p:spPr bwMode="auto">
          <a:xfrm>
            <a:off x="6023408" y="4656138"/>
            <a:ext cx="1323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1763713" y="908050"/>
            <a:ext cx="4010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Самолетом правит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795963" y="881063"/>
            <a:ext cx="1497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пилот.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1692275" y="1412875"/>
            <a:ext cx="311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Трактор водит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859338" y="1412875"/>
            <a:ext cx="2538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тракторист.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763713" y="1844675"/>
            <a:ext cx="3614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Стены выкрасил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156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маляр.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763713" y="2349500"/>
            <a:ext cx="3635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Доску выстругал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435600" y="2349500"/>
            <a:ext cx="1711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столяр.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63713" y="2924175"/>
            <a:ext cx="422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доме свет провел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940425" y="2924175"/>
            <a:ext cx="2106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электрик.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763713" y="3500438"/>
            <a:ext cx="3816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школе трудится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580063" y="3500438"/>
            <a:ext cx="1939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учитель.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763713" y="4076700"/>
            <a:ext cx="376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жаркой кузнице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651500" y="4076700"/>
            <a:ext cx="1647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кузнец.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2916238" y="4652963"/>
            <a:ext cx="290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Кто всё знает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59" grpId="0"/>
      <p:bldP spid="6161" grpId="0"/>
      <p:bldP spid="6163" grpId="0"/>
      <p:bldP spid="6165" grpId="0"/>
      <p:bldP spid="6167" grpId="0"/>
      <p:bldP spid="6169" grpId="0"/>
      <p:bldP spid="6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090421_267eadr27a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642938"/>
            <a:ext cx="1643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608901_photoshopia_ru_313_kaska_pozharnogo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549275"/>
            <a:ext cx="21796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627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1143000"/>
            <a:ext cx="25701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59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571744"/>
            <a:ext cx="2857520" cy="359092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715008" y="5357826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Пожарный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l3g264ai1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8891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 труду\5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476250"/>
            <a:ext cx="2857500" cy="14287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Admin\Рабочий стол\к труду\49936421_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2163" y="1628775"/>
            <a:ext cx="2001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pic11228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2852936"/>
            <a:ext cx="2808312" cy="388843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364088" y="5445224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Почтальон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IMG_01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781300"/>
            <a:ext cx="31797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3242226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56632">
            <a:off x="5843588" y="1508125"/>
            <a:ext cx="1857375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214009_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164039">
            <a:off x="5514181" y="3123407"/>
            <a:ext cx="5000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0000003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3888432" cy="345638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06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Дворник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0_2cb54_a9f2a28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549275"/>
            <a:ext cx="3511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к труду\0006-011-Dolot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2543">
            <a:off x="5137150" y="2746375"/>
            <a:ext cx="24495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katalogI6182pi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98547">
            <a:off x="5226050" y="3582988"/>
            <a:ext cx="3119437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4424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844824"/>
            <a:ext cx="3143272" cy="421860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62068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Столяр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62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Georgia</vt:lpstr>
      <vt:lpstr>Тема Office</vt:lpstr>
      <vt:lpstr>В МИРЕ ПРОФЕССИЙ</vt:lpstr>
      <vt:lpstr>ПРОФЕССИЯ- это основное   занятие человека, его трудовая деятельность.</vt:lpstr>
      <vt:lpstr>Презентация PowerPoint</vt:lpstr>
      <vt:lpstr>Презентация PowerPoint</vt:lpstr>
      <vt:lpstr>Доскажи словечко…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ПРОФЕССИЙ</dc:title>
  <dc:creator>лариса</dc:creator>
  <cp:lastModifiedBy>User1</cp:lastModifiedBy>
  <cp:revision>41</cp:revision>
  <dcterms:created xsi:type="dcterms:W3CDTF">2011-11-17T13:26:58Z</dcterms:created>
  <dcterms:modified xsi:type="dcterms:W3CDTF">2021-06-11T10:43:13Z</dcterms:modified>
</cp:coreProperties>
</file>