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71" r:id="rId4"/>
    <p:sldId id="274" r:id="rId5"/>
    <p:sldId id="266" r:id="rId6"/>
    <p:sldId id="257" r:id="rId7"/>
    <p:sldId id="262" r:id="rId8"/>
    <p:sldId id="259" r:id="rId9"/>
    <p:sldId id="260" r:id="rId10"/>
    <p:sldId id="261" r:id="rId11"/>
    <p:sldId id="268" r:id="rId12"/>
    <p:sldId id="272" r:id="rId13"/>
    <p:sldId id="269" r:id="rId14"/>
    <p:sldId id="273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8" d="100"/>
          <a:sy n="48" d="100"/>
        </p:scale>
        <p:origin x="1092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B03FE-97D6-4F84-BD99-624EC96ED910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55A0-F4D0-49F4-8379-3BCEEDD5BA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975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B03FE-97D6-4F84-BD99-624EC96ED910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55A0-F4D0-49F4-8379-3BCEEDD5BA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9035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B03FE-97D6-4F84-BD99-624EC96ED910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55A0-F4D0-49F4-8379-3BCEEDD5BA4B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082706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B03FE-97D6-4F84-BD99-624EC96ED910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55A0-F4D0-49F4-8379-3BCEEDD5BA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4994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B03FE-97D6-4F84-BD99-624EC96ED910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55A0-F4D0-49F4-8379-3BCEEDD5BA4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442480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B03FE-97D6-4F84-BD99-624EC96ED910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55A0-F4D0-49F4-8379-3BCEEDD5BA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8316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B03FE-97D6-4F84-BD99-624EC96ED910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55A0-F4D0-49F4-8379-3BCEEDD5BA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5757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B03FE-97D6-4F84-BD99-624EC96ED910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55A0-F4D0-49F4-8379-3BCEEDD5BA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157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B03FE-97D6-4F84-BD99-624EC96ED910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55A0-F4D0-49F4-8379-3BCEEDD5BA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909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B03FE-97D6-4F84-BD99-624EC96ED910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55A0-F4D0-49F4-8379-3BCEEDD5BA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759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B03FE-97D6-4F84-BD99-624EC96ED910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55A0-F4D0-49F4-8379-3BCEEDD5BA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298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B03FE-97D6-4F84-BD99-624EC96ED910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55A0-F4D0-49F4-8379-3BCEEDD5BA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1045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B03FE-97D6-4F84-BD99-624EC96ED910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55A0-F4D0-49F4-8379-3BCEEDD5BA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6695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B03FE-97D6-4F84-BD99-624EC96ED910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55A0-F4D0-49F4-8379-3BCEEDD5BA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7066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B03FE-97D6-4F84-BD99-624EC96ED910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55A0-F4D0-49F4-8379-3BCEEDD5BA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663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B03FE-97D6-4F84-BD99-624EC96ED910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55A0-F4D0-49F4-8379-3BCEEDD5BA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508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FB03FE-97D6-4F84-BD99-624EC96ED910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BAA55A0-F4D0-49F4-8379-3BCEEDD5BA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35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3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17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hyperlink" Target="https://youtu.be/utirL8uv4S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501" y="600074"/>
            <a:ext cx="1032986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1" dirty="0" smtClean="0"/>
              <a:t>МКДОУ Детский сад№54 УКМО</a:t>
            </a:r>
          </a:p>
          <a:p>
            <a:pPr algn="ctr"/>
            <a:endParaRPr lang="ru-RU" sz="4000" i="1" dirty="0" smtClean="0"/>
          </a:p>
          <a:p>
            <a:pPr algn="ctr"/>
            <a:endParaRPr lang="ru-RU" sz="4000" i="1" dirty="0"/>
          </a:p>
          <a:p>
            <a:pPr algn="ctr"/>
            <a:r>
              <a:rPr lang="ru-RU" sz="4000" i="1" dirty="0" smtClean="0"/>
              <a:t>Развитие речи  </a:t>
            </a:r>
          </a:p>
          <a:p>
            <a:pPr algn="ctr"/>
            <a:r>
              <a:rPr lang="ru-RU" sz="4000" i="1" dirty="0" smtClean="0"/>
              <a:t>в 1 младшей группе №2</a:t>
            </a:r>
          </a:p>
          <a:p>
            <a:pPr algn="ctr"/>
            <a:r>
              <a:rPr lang="ru-RU" sz="4000" i="1" dirty="0" smtClean="0"/>
              <a:t>На тему профессия «Сапожник»</a:t>
            </a:r>
            <a:endParaRPr lang="ru-RU" sz="40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314450" y="5686426"/>
            <a:ext cx="77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i="1" dirty="0" smtClean="0"/>
              <a:t>Составила Склярова О.В. 2022г</a:t>
            </a:r>
            <a:endParaRPr lang="ru-RU" sz="3600" i="1" dirty="0"/>
          </a:p>
        </p:txBody>
      </p:sp>
    </p:spTree>
    <p:extLst>
      <p:ext uri="{BB962C8B-B14F-4D97-AF65-F5344CB8AC3E}">
        <p14:creationId xmlns:p14="http://schemas.microsoft.com/office/powerpoint/2010/main" val="217171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484" y="353961"/>
            <a:ext cx="102501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1" dirty="0" smtClean="0"/>
              <a:t>Для кого сапожки? Для соседской кошки!</a:t>
            </a:r>
            <a:endParaRPr lang="ru-RU" sz="4000" i="1" dirty="0"/>
          </a:p>
        </p:txBody>
      </p:sp>
      <p:pic>
        <p:nvPicPr>
          <p:cNvPr id="5" name="Picture 12" descr="https://avatars.mds.yandex.net/get-pdb/752643/68e1a5ba-c96f-40d5-ab08-d1ea375c7d5f/s1200?webp=fals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5678" y="1457325"/>
            <a:ext cx="4036105" cy="540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2" descr="http://v.900igr.net:10/datai/predmety/Odezhda-detskaja-2.files/0017-017-Sapozhki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Picture 4" descr="https://nukadeti.ru/content/images/essence/color/701/1038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BF9"/>
              </a:clrFrom>
              <a:clrTo>
                <a:srgbClr val="FCFB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3289" y="4829174"/>
            <a:ext cx="1717062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6939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1.11022E-16 L 0.25 1.11022E-1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rukadelkino.ru/uploads/posts/2016-02/1456501708_9-y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75" y="1452562"/>
            <a:ext cx="4762500" cy="504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5738" y="142875"/>
            <a:ext cx="1111567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/>
              <a:t>А сейчас мы с вами раскрасим этот сапожок! Приготовь краску и кисточку! Получилось? Молодец!</a:t>
            </a:r>
            <a:endParaRPr lang="ru-RU" sz="3200" i="1" dirty="0"/>
          </a:p>
        </p:txBody>
      </p:sp>
      <p:pic>
        <p:nvPicPr>
          <p:cNvPr id="5" name="Picture 2" descr="http://rukadelkino.ru/uploads/posts/2016-02/1456501708_9-y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7864" y="1634013"/>
            <a:ext cx="4657724" cy="4923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531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Подбери пару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54" r="50455" b="74598"/>
          <a:stretch/>
        </p:blipFill>
        <p:spPr bwMode="auto">
          <a:xfrm>
            <a:off x="1171572" y="0"/>
            <a:ext cx="6700067" cy="4895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getdrawings.com/img2/patch-drawing-57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3041" y="4888705"/>
            <a:ext cx="2244724" cy="1683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71464" y="114301"/>
            <a:ext cx="10701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/>
              <a:t>Порвались сапожки у медвежат, давай подарим им новые сапожки!</a:t>
            </a:r>
            <a:endParaRPr lang="ru-RU" sz="3600" i="1" dirty="0"/>
          </a:p>
        </p:txBody>
      </p:sp>
    </p:spTree>
    <p:extLst>
      <p:ext uri="{BB962C8B-B14F-4D97-AF65-F5344CB8AC3E}">
        <p14:creationId xmlns:p14="http://schemas.microsoft.com/office/powerpoint/2010/main" val="922771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44444E-6 L -3.33333E-6 0.2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mycdn.me/i?r=AzEPZsRbOZEKgBhR0XGMT1Rky2XADmw09G2E6CoKyFI_OqaKTM5SRkZCeTgDn6uOyic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6" y="980758"/>
            <a:ext cx="3622675" cy="4977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ds-sol.ru/tinybrowser/fulls/images/kartinki/3/7/medved-2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85" t="6576" r="27674" b="36183"/>
          <a:stretch/>
        </p:blipFill>
        <p:spPr bwMode="auto">
          <a:xfrm>
            <a:off x="9544050" y="2671762"/>
            <a:ext cx="2516532" cy="2800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st.depositphotos.com/1001009/3111/i/950/depositphotos_31116747-stock-photo-friendly-bear-in-a-red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2874" y="1857016"/>
            <a:ext cx="2042413" cy="3529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8613" y="0"/>
            <a:ext cx="103155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/>
              <a:t>Давай подарим медвежатам новую обувь! Сколько </a:t>
            </a:r>
            <a:r>
              <a:rPr lang="ru-RU" sz="3200" i="1" dirty="0"/>
              <a:t>з</a:t>
            </a:r>
            <a:r>
              <a:rPr lang="ru-RU" sz="3200" i="1" dirty="0" smtClean="0"/>
              <a:t>десь медвежат? (много)А сколько сапожек? (много)Правильно! Молодец!</a:t>
            </a:r>
            <a:endParaRPr lang="ru-RU" sz="3200" i="1" dirty="0"/>
          </a:p>
        </p:txBody>
      </p:sp>
      <p:pic>
        <p:nvPicPr>
          <p:cNvPr id="7" name="Picture 4" descr="Подбери пару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54" r="50455" b="74598"/>
          <a:stretch/>
        </p:blipFill>
        <p:spPr bwMode="auto">
          <a:xfrm>
            <a:off x="-144727" y="2676750"/>
            <a:ext cx="2059252" cy="1504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Подбери пару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49" t="73078" r="-2069" b="1520"/>
          <a:stretch/>
        </p:blipFill>
        <p:spPr bwMode="auto">
          <a:xfrm>
            <a:off x="-300037" y="4729164"/>
            <a:ext cx="2198409" cy="1495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Подбери пару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54" r="50455" b="74598"/>
          <a:stretch/>
        </p:blipFill>
        <p:spPr bwMode="auto">
          <a:xfrm>
            <a:off x="2757489" y="4259773"/>
            <a:ext cx="1528761" cy="1117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Подбери пару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49" t="73078" r="-2069" b="1520"/>
          <a:stretch/>
        </p:blipFill>
        <p:spPr bwMode="auto">
          <a:xfrm>
            <a:off x="7019927" y="6148387"/>
            <a:ext cx="1708315" cy="1162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Подбери пару"/>
          <p:cNvPicPr>
            <a:picLocks noChangeAspect="1" noChangeArrowheads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54" r="50455" b="74598"/>
          <a:stretch/>
        </p:blipFill>
        <p:spPr bwMode="auto">
          <a:xfrm>
            <a:off x="9369605" y="3236725"/>
            <a:ext cx="888821" cy="649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Подбери пару"/>
          <p:cNvPicPr>
            <a:picLocks noChangeAspect="1" noChangeArrowheads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59" t="72032"/>
          <a:stretch/>
        </p:blipFill>
        <p:spPr bwMode="auto">
          <a:xfrm>
            <a:off x="10963274" y="6531098"/>
            <a:ext cx="871538" cy="653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8884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0 L 3.95833E-6 0.2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1.11111E-6 L 0.25 -1.11111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3.7037E-6 L 0.25 3.7037E-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0 L -2.08333E-7 -0.2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3.7037E-6 L -4.79167E-6 0.2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1475" y="271463"/>
            <a:ext cx="1004411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i="1" dirty="0" smtClean="0"/>
              <a:t>А теперь приготовься на веселую разминку!</a:t>
            </a:r>
            <a:r>
              <a:rPr lang="en-US" sz="3600" dirty="0">
                <a:hlinkClick r:id="rId2"/>
              </a:rPr>
              <a:t> https://youtu.be/utirL8uv4Ss</a:t>
            </a:r>
            <a:r>
              <a:rPr lang="ru-RU" sz="3600" dirty="0"/>
              <a:t> </a:t>
            </a:r>
          </a:p>
          <a:p>
            <a:pPr algn="ctr"/>
            <a:endParaRPr lang="ru-RU" sz="3600" i="1" dirty="0"/>
          </a:p>
        </p:txBody>
      </p:sp>
      <p:pic>
        <p:nvPicPr>
          <p:cNvPr id="3074" name="Picture 2" descr="http://andrey-eltsov.ru/wp-content/uploads/2020/03/gfv-3hk_h62fcdj_gsgdthqll5-fjng_r4-cnhsswwnn-edf-animacija-deti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213" y="1743075"/>
            <a:ext cx="9029700" cy="4222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47286" y="5636729"/>
            <a:ext cx="101298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i="1" dirty="0"/>
          </a:p>
        </p:txBody>
      </p:sp>
    </p:spTree>
    <p:extLst>
      <p:ext uri="{BB962C8B-B14F-4D97-AF65-F5344CB8AC3E}">
        <p14:creationId xmlns:p14="http://schemas.microsoft.com/office/powerpoint/2010/main" val="60294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50" y="528638"/>
            <a:ext cx="8872538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Здравствуйте  уважаемые родители и любимые наши дети!</a:t>
            </a:r>
          </a:p>
          <a:p>
            <a:r>
              <a:rPr lang="ru-RU" sz="4000" dirty="0" smtClean="0"/>
              <a:t>Сегодня мы с вами познакомимся с профессией сапожника!</a:t>
            </a:r>
          </a:p>
          <a:p>
            <a:r>
              <a:rPr lang="ru-RU" sz="4000" dirty="0" smtClean="0"/>
              <a:t>Рассмотрим и назовем инструменты сапожника, </a:t>
            </a:r>
          </a:p>
          <a:p>
            <a:r>
              <a:rPr lang="ru-RU" sz="4000" dirty="0" smtClean="0"/>
              <a:t>узнаем, что делает сапожник, поиграем в пальчиковую игру, разомнем свой язычок</a:t>
            </a:r>
          </a:p>
          <a:p>
            <a:r>
              <a:rPr lang="ru-RU" sz="4000" dirty="0" smtClean="0"/>
              <a:t> и сделаем веселую разминку.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640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d.multiurok.ru/html/2018/11/21/s_5bf5af1289284/img6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90" t="-450" r="2868" b="38610"/>
          <a:stretch/>
        </p:blipFill>
        <p:spPr bwMode="auto">
          <a:xfrm>
            <a:off x="-1" y="0"/>
            <a:ext cx="12042317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14388" y="428625"/>
            <a:ext cx="102155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/>
              <a:t>А сейчас разомнем свои пальчики!</a:t>
            </a:r>
            <a:endParaRPr lang="ru-RU" sz="4000" b="1" i="1" dirty="0"/>
          </a:p>
        </p:txBody>
      </p:sp>
    </p:spTree>
    <p:extLst>
      <p:ext uri="{BB962C8B-B14F-4D97-AF65-F5344CB8AC3E}">
        <p14:creationId xmlns:p14="http://schemas.microsoft.com/office/powerpoint/2010/main" val="265674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.pinimg.com/736x/65/c1/b5/65c1b5591a60d4c321caac138933aaf4--games-for-kid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71811"/>
            <a:ext cx="6452884" cy="3186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00088" y="371475"/>
            <a:ext cx="91297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/>
              <a:t>А сейчас разомнем свой язычок! Приготовься! Молодец!</a:t>
            </a:r>
            <a:endParaRPr lang="ru-RU" sz="4000" i="1" dirty="0"/>
          </a:p>
        </p:txBody>
      </p:sp>
      <p:pic>
        <p:nvPicPr>
          <p:cNvPr id="4102" name="Picture 6" descr="https://ds04.infourok.ru/uploads/ex/0941/00073530-3870f85d/img11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03" t="-864" b="-1"/>
          <a:stretch/>
        </p:blipFill>
        <p:spPr bwMode="auto">
          <a:xfrm>
            <a:off x="6615113" y="1671637"/>
            <a:ext cx="5476874" cy="472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28638" y="1985963"/>
            <a:ext cx="48863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Лопатка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07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7176" y="2085975"/>
            <a:ext cx="480059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Мои туфли просят каши: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Вы скорей их посмотрите,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Если можно, почините!»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Мастер в руки туфли взял,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Молоточком постучал,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Здесь зашил, а там подклеил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И обратно их отдал.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1134427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/>
              <a:t> </a:t>
            </a:r>
            <a:r>
              <a:rPr lang="ru-RU" sz="3200" i="1" dirty="0" smtClean="0"/>
              <a:t>Если у вас порвётся обувь, то ее может отремонтировать сапожник. </a:t>
            </a:r>
          </a:p>
          <a:p>
            <a:r>
              <a:rPr lang="ru-RU" sz="3200" i="1" dirty="0" smtClean="0"/>
              <a:t>Прочитайте с мамой  отрывок из стихотворения  Б. </a:t>
            </a:r>
            <a:r>
              <a:rPr lang="ru-RU" sz="3200" i="1" dirty="0" err="1" smtClean="0"/>
              <a:t>Заходера</a:t>
            </a:r>
            <a:endParaRPr lang="ru-RU" sz="3200" i="1" dirty="0"/>
          </a:p>
        </p:txBody>
      </p:sp>
      <p:pic>
        <p:nvPicPr>
          <p:cNvPr id="6" name="Picture 4" descr="https://thumbs.dreamstime.com/b/%D1%81%D0%B0%D0%BF%D0%BE%D0%B6%D0%BD%D0%B8%D0%BA-%D1%88%D0%B0%D1%80%D0%B6%D0%B0-10568963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6" y="1285876"/>
            <a:ext cx="5372099" cy="5372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534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 descr="https://st.stranamam.ru/data/cache/2016mar/22/09/19075517_88550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2539" b="4461"/>
          <a:stretch/>
        </p:blipFill>
        <p:spPr bwMode="auto">
          <a:xfrm>
            <a:off x="819456" y="2396153"/>
            <a:ext cx="3230454" cy="2257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s://ds02.infourok.ru/uploads/ex/0202/00072df1-b6ff5980/hello_html_6a4411c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1435" y="3228975"/>
            <a:ext cx="4129008" cy="3234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0025" y="328613"/>
            <a:ext cx="1101566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1" dirty="0" smtClean="0"/>
              <a:t>Это инструменты для сапожника!</a:t>
            </a:r>
          </a:p>
          <a:p>
            <a:pPr algn="ctr"/>
            <a:r>
              <a:rPr lang="ru-RU" sz="4000" i="1" dirty="0" smtClean="0"/>
              <a:t>(шило, молоток и  гвозди, машинка швейная).Повтори за мамой. Молодец!</a:t>
            </a:r>
            <a:endParaRPr lang="ru-RU" sz="4000" i="1" dirty="0"/>
          </a:p>
        </p:txBody>
      </p:sp>
      <p:pic>
        <p:nvPicPr>
          <p:cNvPr id="14" name="Picture 2" descr="https://gp-yamal.ru/u/logo/1091894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972" y="4597810"/>
            <a:ext cx="5077407" cy="2260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1070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7175" y="2128838"/>
            <a:ext cx="532923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Мастер, мастер, помоги, прохудились сапоги! Забивай </a:t>
            </a:r>
          </a:p>
          <a:p>
            <a:r>
              <a:rPr lang="ru-RU" sz="3200" b="1" i="1" dirty="0" smtClean="0"/>
              <a:t>покрепче гвозди, </a:t>
            </a:r>
          </a:p>
          <a:p>
            <a:r>
              <a:rPr lang="ru-RU" sz="3200" b="1" i="1" dirty="0" smtClean="0"/>
              <a:t>мы пойдем </a:t>
            </a:r>
          </a:p>
          <a:p>
            <a:r>
              <a:rPr lang="ru-RU" sz="3200" b="1" i="1" dirty="0" smtClean="0"/>
              <a:t>сегодня </a:t>
            </a:r>
          </a:p>
          <a:p>
            <a:r>
              <a:rPr lang="ru-RU" sz="3200" b="1" i="1" dirty="0" smtClean="0"/>
              <a:t>в гости!</a:t>
            </a:r>
            <a:endParaRPr lang="ru-RU" sz="3200" b="1" i="1" dirty="0"/>
          </a:p>
        </p:txBody>
      </p:sp>
      <p:pic>
        <p:nvPicPr>
          <p:cNvPr id="7" name="Picture 8" descr="http://www.myjulia.ru/data/cache/2011/03/20/713304_6161-650x65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0574" r="-2464" b="4882"/>
          <a:stretch/>
        </p:blipFill>
        <p:spPr bwMode="auto">
          <a:xfrm>
            <a:off x="5232509" y="0"/>
            <a:ext cx="708807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i.pinimg.com/originals/fe/23/39/fe2339224e4bdd2e1429af76cba1020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713" y="3174000"/>
            <a:ext cx="2928938" cy="379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28589" y="114300"/>
            <a:ext cx="545782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/>
              <a:t>Рассмотри картинку и расскажи, что ты видишь! Прочитай с мамой стихотворение.</a:t>
            </a:r>
          </a:p>
          <a:p>
            <a:endParaRPr lang="ru-RU" sz="3200" i="1" dirty="0" smtClean="0"/>
          </a:p>
        </p:txBody>
      </p:sp>
    </p:spTree>
    <p:extLst>
      <p:ext uri="{BB962C8B-B14F-4D97-AF65-F5344CB8AC3E}">
        <p14:creationId xmlns:p14="http://schemas.microsoft.com/office/powerpoint/2010/main" val="3209355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6b8/001403e7-6151eb53/hello_html_7ff158f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52" y="1239034"/>
            <a:ext cx="7359411" cy="5418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00100" y="242888"/>
            <a:ext cx="8415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1" dirty="0" smtClean="0"/>
              <a:t>Обувь шьет сапожник</a:t>
            </a:r>
            <a:endParaRPr lang="ru-RU" sz="4000" i="1" dirty="0"/>
          </a:p>
        </p:txBody>
      </p:sp>
    </p:spTree>
    <p:extLst>
      <p:ext uri="{BB962C8B-B14F-4D97-AF65-F5344CB8AC3E}">
        <p14:creationId xmlns:p14="http://schemas.microsoft.com/office/powerpoint/2010/main" val="2505765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4325" y="357188"/>
            <a:ext cx="11201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Был сапожник? Был! Шил сапожки? Шил!</a:t>
            </a:r>
          </a:p>
          <a:p>
            <a:r>
              <a:rPr lang="ru-RU" sz="3200" dirty="0" smtClean="0"/>
              <a:t>(Что </a:t>
            </a:r>
            <a:r>
              <a:rPr lang="ru-RU" sz="3200" dirty="0"/>
              <a:t>делает сапожник</a:t>
            </a:r>
            <a:r>
              <a:rPr lang="ru-RU" sz="3200" dirty="0" smtClean="0"/>
              <a:t>?</a:t>
            </a:r>
            <a:r>
              <a:rPr lang="ru-RU" sz="3200" dirty="0"/>
              <a:t> Какие инструменты у сапожника</a:t>
            </a:r>
            <a:r>
              <a:rPr lang="ru-RU" sz="3200" dirty="0" smtClean="0"/>
              <a:t>? (молоток и гвозди).</a:t>
            </a:r>
            <a:endParaRPr lang="ru-RU" sz="3200" dirty="0"/>
          </a:p>
        </p:txBody>
      </p:sp>
      <p:pic>
        <p:nvPicPr>
          <p:cNvPr id="2050" name="Picture 2" descr="https://www.clipartmax.com/png/full/91-916196_big-image-clip-art-rain-boot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2224" y="4143325"/>
            <a:ext cx="2892094" cy="2575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nukadeti.ru/content/images/essence/color/701/1038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BF9"/>
              </a:clrFrom>
              <a:clrTo>
                <a:srgbClr val="FCFB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206" y="2380686"/>
            <a:ext cx="2375207" cy="2648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ds05.infourok.ru/uploads/ex/06b8/001403e7-6151eb53/hello_html_7ff158f5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2936" y="1986113"/>
            <a:ext cx="6616461" cy="4871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1781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Аспект</Template>
  <TotalTime>306</TotalTime>
  <Words>261</Words>
  <Application>Microsoft Office PowerPoint</Application>
  <PresentationFormat>Широкоэкранный</PresentationFormat>
  <Paragraphs>34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Times New Roman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Дом</cp:lastModifiedBy>
  <cp:revision>41</cp:revision>
  <dcterms:created xsi:type="dcterms:W3CDTF">2020-11-20T11:12:24Z</dcterms:created>
  <dcterms:modified xsi:type="dcterms:W3CDTF">2022-10-25T06:54:13Z</dcterms:modified>
</cp:coreProperties>
</file>