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F2698-F8E5-4454-96BB-22D6B1E3684B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120EA-3A74-441F-8DB3-15ACBCABF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Свойства живого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5668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Биология 5 класс</a:t>
            </a:r>
          </a:p>
          <a:p>
            <a:r>
              <a:rPr lang="ru-RU" dirty="0" smtClean="0"/>
              <a:t>Выполнила: Пузина Л.А., учитель биологии, г. Электросталь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ru-RU" sz="3600" dirty="0" smtClean="0"/>
              <a:t>Рассмотрите рисунок. Назовите изображенные на нем тела живой и неживой природы. Впишите их названия в соответствующие графы таблицы: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214950"/>
            <a:ext cx="3691627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Тела живой природы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5143512"/>
            <a:ext cx="3857652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Тела неживой природы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c196af97b159e92209fd617a4b3f70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2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Самостоятельно приведите по три примера различных природных тел, которые вас окружают.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00438"/>
          <a:ext cx="8229600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78595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Тела живой природы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Тела неживой природы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свойства живых организмов иллюстрируют картинки?</a:t>
            </a:r>
            <a:endParaRPr lang="ru-RU" dirty="0"/>
          </a:p>
        </p:txBody>
      </p:sp>
      <p:pic>
        <p:nvPicPr>
          <p:cNvPr id="4" name="Содержимое 3" descr="png-transparent-free-to-pull-the-running-cheetah-material-cheetah-leopard-anima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2762270" cy="2071702"/>
          </a:xfrm>
          <a:ln>
            <a:solidFill>
              <a:schemeClr val="accent1"/>
            </a:solidFill>
          </a:ln>
        </p:spPr>
      </p:pic>
      <p:pic>
        <p:nvPicPr>
          <p:cNvPr id="1026" name="Picture 2" descr="C:\Users\1\Desktop\1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428736"/>
            <a:ext cx="2876783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7" name="Picture 3" descr="C:\Users\1\Desktop\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00174"/>
            <a:ext cx="2728063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C:\Users\1\Desktop\depositphotos_58431551-stock-illustration-caterpillar-leav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857628"/>
            <a:ext cx="2582602" cy="2522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 descr="C:\Users\1\Desktop\slide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4000504"/>
            <a:ext cx="2952739" cy="2214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 descr="C:\Users\1\Desktop\mzwqrx8-03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3020" y="4143380"/>
            <a:ext cx="2602358" cy="1821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Сформулируйте и запишите определения понятий.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6000" dirty="0" smtClean="0"/>
              <a:t>Организм – это ………….</a:t>
            </a:r>
          </a:p>
          <a:p>
            <a:pPr marL="514350" indent="-514350">
              <a:buAutoNum type="arabicPeriod"/>
            </a:pPr>
            <a:endParaRPr lang="ru-RU" sz="6000" dirty="0" smtClean="0"/>
          </a:p>
          <a:p>
            <a:pPr marL="514350" indent="-514350">
              <a:buAutoNum type="arabicPeriod"/>
            </a:pPr>
            <a:r>
              <a:rPr lang="ru-RU" sz="6000" dirty="0" smtClean="0"/>
              <a:t>Орган – это ..................   </a:t>
            </a:r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Объясните на примерах, в чем состоят различия между растительным и животным организмом</a:t>
            </a:r>
            <a:endParaRPr lang="ru-RU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Свойства живого</vt:lpstr>
      <vt:lpstr>Слайд 2</vt:lpstr>
      <vt:lpstr>Слайд 3</vt:lpstr>
      <vt:lpstr>Самостоятельно приведите по три примера различных природных тел, которые вас окружают.</vt:lpstr>
      <vt:lpstr>Какие свойства живых организмов иллюстрируют картинки?</vt:lpstr>
      <vt:lpstr>Сформулируйте и запишите определения понятий.</vt:lpstr>
      <vt:lpstr>Объясните на примерах, в чем состоят различия между растительным и животным организмом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живого</dc:title>
  <dc:creator>1</dc:creator>
  <cp:lastModifiedBy>1</cp:lastModifiedBy>
  <cp:revision>4</cp:revision>
  <dcterms:created xsi:type="dcterms:W3CDTF">2019-09-13T08:09:57Z</dcterms:created>
  <dcterms:modified xsi:type="dcterms:W3CDTF">2022-10-25T09:32:39Z</dcterms:modified>
</cp:coreProperties>
</file>