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CC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480" y="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27BA8-8A29-4CBB-A8F2-CE51B81E4B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DF4BF-FDA1-4042-BA80-0A8E9AC096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Составила  :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Халяпина</a:t>
            </a:r>
            <a:r>
              <a:rPr lang="ru-RU" baseline="0" dirty="0" smtClean="0"/>
              <a:t> Е.А.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DF4BF-FDA1-4042-BA80-0A8E9AC0968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4" name="Рисунок 3" descr="bolshemenshe1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0" y="0"/>
                <a:ext cx="9144000" cy="6858000"/>
              </a:xfrm>
              <a:prstGeom prst="rect">
                <a:avLst/>
              </a:prstGeom>
            </p:spPr>
          </p:pic>
          <p:pic>
            <p:nvPicPr>
              <p:cNvPr id="5" name="Рисунок 4" descr="7.jpg"/>
              <p:cNvPicPr>
                <a:picLocks noChangeAspect="1"/>
              </p:cNvPicPr>
              <p:nvPr/>
            </p:nvPicPr>
            <p:blipFill>
              <a:blip r:embed="rId4" cstate="print"/>
              <a:srcRect l="8589" t="11275" r="14113" b="13556"/>
              <a:stretch>
                <a:fillRect/>
              </a:stretch>
            </p:blipFill>
            <p:spPr>
              <a:xfrm>
                <a:off x="395536" y="2492896"/>
                <a:ext cx="2333059" cy="172819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/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pic>
            <p:nvPicPr>
              <p:cNvPr id="6" name="Рисунок 5" descr="9.jpg"/>
              <p:cNvPicPr>
                <a:picLocks noChangeAspect="1"/>
              </p:cNvPicPr>
              <p:nvPr/>
            </p:nvPicPr>
            <p:blipFill>
              <a:blip r:embed="rId5" cstate="print"/>
              <a:srcRect l="11109" t="13420" r="11109" b="13420"/>
              <a:stretch>
                <a:fillRect/>
              </a:stretch>
            </p:blipFill>
            <p:spPr>
              <a:xfrm>
                <a:off x="3347864" y="2492896"/>
                <a:ext cx="2376265" cy="172819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/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pic>
            <p:nvPicPr>
              <p:cNvPr id="7" name="Рисунок 6" descr="8.jpg"/>
              <p:cNvPicPr>
                <a:picLocks noChangeAspect="1"/>
              </p:cNvPicPr>
              <p:nvPr/>
            </p:nvPicPr>
            <p:blipFill>
              <a:blip r:embed="rId6" cstate="print"/>
              <a:srcRect l="10394" t="12380" r="10394" b="12380"/>
              <a:stretch>
                <a:fillRect/>
              </a:stretch>
            </p:blipFill>
            <p:spPr>
              <a:xfrm>
                <a:off x="6228184" y="2492896"/>
                <a:ext cx="2304255" cy="1697871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/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</p:grpSp>
        <p:sp>
          <p:nvSpPr>
            <p:cNvPr id="9" name="Прямоугольник 8"/>
            <p:cNvSpPr/>
            <p:nvPr/>
          </p:nvSpPr>
          <p:spPr>
            <a:xfrm>
              <a:off x="611560" y="5805264"/>
              <a:ext cx="766834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504D">
                      <a:lumMod val="75000"/>
                    </a:srgbClr>
                  </a:solidFill>
                  <a:latin typeface="Bookman Old Style" pitchFamily="18" charset="0"/>
                </a:rPr>
                <a:t>Выполнила</a:t>
              </a:r>
              <a:r>
                <a:rPr lang="ru-RU" dirty="0" smtClean="0">
                  <a:solidFill>
                    <a:srgbClr val="C0504D">
                      <a:lumMod val="75000"/>
                    </a:srgbClr>
                  </a:solidFill>
                  <a:latin typeface="Bookman Old Style" pitchFamily="18" charset="0"/>
                </a:rPr>
                <a:t>: </a:t>
              </a:r>
              <a:r>
                <a:rPr lang="ru-RU" b="1" dirty="0" err="1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Халяпина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 Екатерина Александровна</a:t>
              </a:r>
              <a:endParaRPr lang="ru-RU" b="1" dirty="0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</a:endParaRPr>
            </a:p>
            <a:p>
              <a:pPr algn="ctr"/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воспитатель 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СТ «Детский  сад» МКОУ «</a:t>
              </a:r>
              <a:r>
                <a:rPr lang="ru-RU" b="1" dirty="0" err="1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Колодезянская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 СОШ»</a:t>
              </a:r>
              <a:endParaRPr lang="ru-RU" b="1" dirty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89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8.jpg"/>
          <p:cNvPicPr>
            <a:picLocks noChangeAspect="1"/>
          </p:cNvPicPr>
          <p:nvPr/>
        </p:nvPicPr>
        <p:blipFill>
          <a:blip r:embed="rId5" cstate="print"/>
          <a:srcRect l="7665" t="4501" r="6153" b="9751"/>
          <a:stretch>
            <a:fillRect/>
          </a:stretch>
        </p:blipFill>
        <p:spPr>
          <a:xfrm>
            <a:off x="1115616" y="1556792"/>
            <a:ext cx="2304256" cy="1980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1.jpg"/>
          <p:cNvPicPr>
            <a:picLocks noChangeAspect="1"/>
          </p:cNvPicPr>
          <p:nvPr/>
        </p:nvPicPr>
        <p:blipFill>
          <a:blip r:embed="rId6" cstate="print"/>
          <a:srcRect l="9098" t="3932" r="10508" b="7476"/>
          <a:stretch>
            <a:fillRect/>
          </a:stretch>
        </p:blipFill>
        <p:spPr>
          <a:xfrm>
            <a:off x="5724128" y="1556792"/>
            <a:ext cx="2376264" cy="195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777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2.jpg"/>
          <p:cNvPicPr>
            <a:picLocks noChangeAspect="1"/>
          </p:cNvPicPr>
          <p:nvPr/>
        </p:nvPicPr>
        <p:blipFill>
          <a:blip r:embed="rId5" cstate="print"/>
          <a:srcRect l="7323" t="5995" r="5799" b="11072"/>
          <a:stretch>
            <a:fillRect/>
          </a:stretch>
        </p:blipFill>
        <p:spPr>
          <a:xfrm>
            <a:off x="1187624" y="1556792"/>
            <a:ext cx="226163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5.jpg"/>
          <p:cNvPicPr>
            <a:picLocks noChangeAspect="1"/>
          </p:cNvPicPr>
          <p:nvPr/>
        </p:nvPicPr>
        <p:blipFill>
          <a:blip r:embed="rId6" cstate="print"/>
          <a:srcRect l="6273" t="5597" r="10646" b="10720"/>
          <a:stretch>
            <a:fillRect/>
          </a:stretch>
        </p:blipFill>
        <p:spPr>
          <a:xfrm>
            <a:off x="5796136" y="1556792"/>
            <a:ext cx="2232248" cy="191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3.jpg"/>
          <p:cNvPicPr>
            <a:picLocks noChangeAspect="1"/>
          </p:cNvPicPr>
          <p:nvPr/>
        </p:nvPicPr>
        <p:blipFill>
          <a:blip r:embed="rId5" cstate="print"/>
          <a:srcRect l="10011" t="5192" r="8582" b="8639"/>
          <a:stretch>
            <a:fillRect/>
          </a:stretch>
        </p:blipFill>
        <p:spPr>
          <a:xfrm>
            <a:off x="1115616" y="1556792"/>
            <a:ext cx="2304256" cy="195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6.jpg"/>
          <p:cNvPicPr>
            <a:picLocks noChangeAspect="1"/>
          </p:cNvPicPr>
          <p:nvPr/>
        </p:nvPicPr>
        <p:blipFill>
          <a:blip r:embed="rId6" cstate="print"/>
          <a:srcRect l="10646" t="4918" r="9188" b="8386"/>
          <a:stretch>
            <a:fillRect/>
          </a:stretch>
        </p:blipFill>
        <p:spPr>
          <a:xfrm>
            <a:off x="5796136" y="1471692"/>
            <a:ext cx="2232248" cy="2029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884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4.jpg"/>
          <p:cNvPicPr>
            <a:picLocks noChangeAspect="1"/>
          </p:cNvPicPr>
          <p:nvPr/>
        </p:nvPicPr>
        <p:blipFill>
          <a:blip r:embed="rId5" cstate="print"/>
          <a:srcRect l="11308" t="9013" r="6843" b="7305"/>
          <a:stretch>
            <a:fillRect/>
          </a:stretch>
        </p:blipFill>
        <p:spPr>
          <a:xfrm>
            <a:off x="1187624" y="1556792"/>
            <a:ext cx="2182283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7.jpg"/>
          <p:cNvPicPr>
            <a:picLocks noChangeAspect="1"/>
          </p:cNvPicPr>
          <p:nvPr/>
        </p:nvPicPr>
        <p:blipFill>
          <a:blip r:embed="rId6" cstate="print"/>
          <a:srcRect l="6730" t="6784" r="9714" b="8513"/>
          <a:stretch>
            <a:fillRect/>
          </a:stretch>
        </p:blipFill>
        <p:spPr>
          <a:xfrm>
            <a:off x="579613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784 -0.3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92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5" cstate="print"/>
          <a:srcRect l="10310" t="7176" r="10311" b="8889"/>
          <a:stretch>
            <a:fillRect/>
          </a:stretch>
        </p:blipFill>
        <p:spPr>
          <a:xfrm>
            <a:off x="1115616" y="1556792"/>
            <a:ext cx="2304256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1.jpg"/>
          <p:cNvPicPr>
            <a:picLocks noChangeAspect="1"/>
          </p:cNvPicPr>
          <p:nvPr/>
        </p:nvPicPr>
        <p:blipFill>
          <a:blip r:embed="rId6" cstate="print"/>
          <a:srcRect l="9188" t="7560" r="10646" b="9258"/>
          <a:stretch>
            <a:fillRect/>
          </a:stretch>
        </p:blipFill>
        <p:spPr>
          <a:xfrm>
            <a:off x="5796135" y="1556792"/>
            <a:ext cx="223224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9.jpg"/>
          <p:cNvPicPr>
            <a:picLocks noChangeAspect="1"/>
          </p:cNvPicPr>
          <p:nvPr/>
        </p:nvPicPr>
        <p:blipFill>
          <a:blip r:embed="rId5" cstate="print"/>
          <a:srcRect l="8914" t="5842" r="14392" b="9374"/>
          <a:stretch>
            <a:fillRect/>
          </a:stretch>
        </p:blipFill>
        <p:spPr>
          <a:xfrm>
            <a:off x="1115616" y="1556792"/>
            <a:ext cx="230425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2.jpg"/>
          <p:cNvPicPr>
            <a:picLocks noChangeAspect="1"/>
          </p:cNvPicPr>
          <p:nvPr/>
        </p:nvPicPr>
        <p:blipFill>
          <a:blip r:embed="rId6" cstate="print"/>
          <a:srcRect l="6047" t="5565" r="8977" b="5565"/>
          <a:stretch>
            <a:fillRect/>
          </a:stretch>
        </p:blipFill>
        <p:spPr>
          <a:xfrm>
            <a:off x="5796136" y="1556792"/>
            <a:ext cx="2232248" cy="1924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2.5E-6 -0.3886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186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0.jpg"/>
          <p:cNvPicPr>
            <a:picLocks noChangeAspect="1"/>
          </p:cNvPicPr>
          <p:nvPr/>
        </p:nvPicPr>
        <p:blipFill>
          <a:blip r:embed="rId5" cstate="print"/>
          <a:srcRect l="8764" t="7073" r="7292" b="5285"/>
          <a:stretch>
            <a:fillRect/>
          </a:stretch>
        </p:blipFill>
        <p:spPr>
          <a:xfrm>
            <a:off x="1187624" y="1556792"/>
            <a:ext cx="2232248" cy="191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3.jpg"/>
          <p:cNvPicPr>
            <a:picLocks noChangeAspect="1"/>
          </p:cNvPicPr>
          <p:nvPr/>
        </p:nvPicPr>
        <p:blipFill>
          <a:blip r:embed="rId6" cstate="print"/>
          <a:srcRect l="9393" t="4641" r="6385" b="9875"/>
          <a:stretch>
            <a:fillRect/>
          </a:stretch>
        </p:blipFill>
        <p:spPr>
          <a:xfrm>
            <a:off x="579613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4.jpg"/>
          <p:cNvPicPr>
            <a:picLocks noChangeAspect="1"/>
          </p:cNvPicPr>
          <p:nvPr/>
        </p:nvPicPr>
        <p:blipFill>
          <a:blip r:embed="rId5" cstate="print"/>
          <a:srcRect l="5799" t="4075" r="7323" b="7608"/>
          <a:stretch>
            <a:fillRect/>
          </a:stretch>
        </p:blipFill>
        <p:spPr>
          <a:xfrm>
            <a:off x="1115615" y="1556792"/>
            <a:ext cx="230425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7.jpg"/>
          <p:cNvPicPr>
            <a:picLocks noChangeAspect="1"/>
          </p:cNvPicPr>
          <p:nvPr/>
        </p:nvPicPr>
        <p:blipFill>
          <a:blip r:embed="rId6" cstate="print"/>
          <a:srcRect l="7402" t="9013" r="10340" b="9013"/>
          <a:stretch>
            <a:fillRect/>
          </a:stretch>
        </p:blipFill>
        <p:spPr>
          <a:xfrm>
            <a:off x="5724128" y="1556792"/>
            <a:ext cx="2256251" cy="1933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5.jpg"/>
          <p:cNvPicPr>
            <a:picLocks noChangeAspect="1"/>
          </p:cNvPicPr>
          <p:nvPr/>
        </p:nvPicPr>
        <p:blipFill>
          <a:blip r:embed="rId5" cstate="print"/>
          <a:srcRect l="7291" t="5979" r="10237" b="7740"/>
          <a:stretch>
            <a:fillRect/>
          </a:stretch>
        </p:blipFill>
        <p:spPr>
          <a:xfrm>
            <a:off x="1115616" y="1556792"/>
            <a:ext cx="2304256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8.jpg"/>
          <p:cNvPicPr>
            <a:picLocks noChangeAspect="1"/>
          </p:cNvPicPr>
          <p:nvPr/>
        </p:nvPicPr>
        <p:blipFill>
          <a:blip r:embed="rId6" cstate="print"/>
          <a:srcRect l="8745" t="7687" r="12546" b="11072"/>
          <a:stretch>
            <a:fillRect/>
          </a:stretch>
        </p:blipFill>
        <p:spPr>
          <a:xfrm>
            <a:off x="5796136" y="1556792"/>
            <a:ext cx="2232248" cy="1984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6.jpg"/>
          <p:cNvPicPr>
            <a:picLocks noChangeAspect="1"/>
          </p:cNvPicPr>
          <p:nvPr/>
        </p:nvPicPr>
        <p:blipFill>
          <a:blip r:embed="rId5" cstate="print"/>
          <a:srcRect l="7777" t="8258" r="6269" b="8258"/>
          <a:stretch>
            <a:fillRect/>
          </a:stretch>
        </p:blipFill>
        <p:spPr>
          <a:xfrm>
            <a:off x="1115615" y="1556792"/>
            <a:ext cx="230875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9.jpg"/>
          <p:cNvPicPr>
            <a:picLocks noChangeAspect="1"/>
          </p:cNvPicPr>
          <p:nvPr/>
        </p:nvPicPr>
        <p:blipFill>
          <a:blip r:embed="rId6" cstate="print"/>
          <a:srcRect l="5119" t="7476" r="9607" b="5704"/>
          <a:stretch>
            <a:fillRect/>
          </a:stretch>
        </p:blipFill>
        <p:spPr>
          <a:xfrm>
            <a:off x="5724128" y="1556792"/>
            <a:ext cx="2376263" cy="1980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88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03648" y="404664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«Больше – меньше - равно»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(для детей 6-7 лет)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1988840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учить детей сравнивать  две группы предметов и устанавливать соотношения между предметами: «больше», «меньше», « равно».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48.jpg"/>
          <p:cNvPicPr>
            <a:picLocks noChangeAspect="1"/>
          </p:cNvPicPr>
          <p:nvPr/>
        </p:nvPicPr>
        <p:blipFill>
          <a:blip r:embed="rId2" cstate="print"/>
          <a:srcRect l="9607" t="5425" r="8111" b="7208"/>
          <a:stretch>
            <a:fillRect/>
          </a:stretch>
        </p:blipFill>
        <p:spPr>
          <a:xfrm>
            <a:off x="899592" y="3573016"/>
            <a:ext cx="2088232" cy="18604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Рисунок 14" descr="51.jpg"/>
          <p:cNvPicPr>
            <a:picLocks noChangeAspect="1"/>
          </p:cNvPicPr>
          <p:nvPr/>
        </p:nvPicPr>
        <p:blipFill>
          <a:blip r:embed="rId3" cstate="print"/>
          <a:srcRect l="19397" t="13415" r="9817" b="13466"/>
          <a:stretch>
            <a:fillRect/>
          </a:stretch>
        </p:blipFill>
        <p:spPr>
          <a:xfrm>
            <a:off x="6084168" y="3573016"/>
            <a:ext cx="2088232" cy="186449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" name="Рисунок 15" descr="7.jpg"/>
          <p:cNvPicPr>
            <a:picLocks noChangeAspect="1"/>
          </p:cNvPicPr>
          <p:nvPr/>
        </p:nvPicPr>
        <p:blipFill>
          <a:blip r:embed="rId4" cstate="print"/>
          <a:srcRect l="9062" t="12380" r="15203" b="15067"/>
          <a:stretch>
            <a:fillRect/>
          </a:stretch>
        </p:blipFill>
        <p:spPr>
          <a:xfrm flipH="1">
            <a:off x="3851920" y="3933056"/>
            <a:ext cx="1368152" cy="101114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-0.00469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28" y="5657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9.jpg"/>
          <p:cNvPicPr>
            <a:picLocks noChangeAspect="1"/>
          </p:cNvPicPr>
          <p:nvPr/>
        </p:nvPicPr>
        <p:blipFill>
          <a:blip r:embed="rId5" cstate="print"/>
          <a:srcRect l="6269" t="5597" r="9285" b="9013"/>
          <a:stretch>
            <a:fillRect/>
          </a:stretch>
        </p:blipFill>
        <p:spPr>
          <a:xfrm>
            <a:off x="1187624" y="1556792"/>
            <a:ext cx="2232248" cy="1928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52.jpg"/>
          <p:cNvPicPr>
            <a:picLocks noChangeAspect="1"/>
          </p:cNvPicPr>
          <p:nvPr/>
        </p:nvPicPr>
        <p:blipFill>
          <a:blip r:embed="rId6" cstate="print"/>
          <a:srcRect l="10544" t="6519" r="10544" b="4780"/>
          <a:stretch>
            <a:fillRect/>
          </a:stretch>
        </p:blipFill>
        <p:spPr>
          <a:xfrm>
            <a:off x="5868143" y="1556792"/>
            <a:ext cx="2016225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884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0.jpg"/>
          <p:cNvPicPr>
            <a:picLocks noChangeAspect="1"/>
          </p:cNvPicPr>
          <p:nvPr/>
        </p:nvPicPr>
        <p:blipFill>
          <a:blip r:embed="rId5" cstate="print"/>
          <a:srcRect l="6130" t="4902" r="6523" b="15033"/>
          <a:stretch>
            <a:fillRect/>
          </a:stretch>
        </p:blipFill>
        <p:spPr>
          <a:xfrm>
            <a:off x="1115616" y="1556792"/>
            <a:ext cx="2304256" cy="191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4.jpg"/>
          <p:cNvPicPr>
            <a:picLocks noChangeAspect="1"/>
          </p:cNvPicPr>
          <p:nvPr/>
        </p:nvPicPr>
        <p:blipFill>
          <a:blip r:embed="rId6" cstate="print"/>
          <a:srcRect l="6976" t="6385" r="6976" b="8130"/>
          <a:stretch>
            <a:fillRect/>
          </a:stretch>
        </p:blipFill>
        <p:spPr>
          <a:xfrm>
            <a:off x="579613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1.jpg"/>
          <p:cNvPicPr>
            <a:picLocks noChangeAspect="1"/>
          </p:cNvPicPr>
          <p:nvPr/>
        </p:nvPicPr>
        <p:blipFill>
          <a:blip r:embed="rId5" cstate="print"/>
          <a:srcRect l="5440" t="5842" r="10049" b="5842"/>
          <a:stretch>
            <a:fillRect/>
          </a:stretch>
        </p:blipFill>
        <p:spPr>
          <a:xfrm>
            <a:off x="1115616" y="1556792"/>
            <a:ext cx="230425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5.jpg"/>
          <p:cNvPicPr>
            <a:picLocks noChangeAspect="1"/>
          </p:cNvPicPr>
          <p:nvPr/>
        </p:nvPicPr>
        <p:blipFill>
          <a:blip r:embed="rId6" cstate="print"/>
          <a:srcRect l="8764" t="5328" r="7292" b="10482"/>
          <a:stretch>
            <a:fillRect/>
          </a:stretch>
        </p:blipFill>
        <p:spPr>
          <a:xfrm>
            <a:off x="5796135" y="1556792"/>
            <a:ext cx="226163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2.5E-6 -0.3780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39952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2434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3.jpg"/>
          <p:cNvPicPr>
            <a:picLocks noChangeAspect="1"/>
          </p:cNvPicPr>
          <p:nvPr/>
        </p:nvPicPr>
        <p:blipFill>
          <a:blip r:embed="rId5" cstate="print"/>
          <a:srcRect l="9083" t="6251" r="9083" b="8001"/>
          <a:stretch>
            <a:fillRect/>
          </a:stretch>
        </p:blipFill>
        <p:spPr>
          <a:xfrm>
            <a:off x="1115616" y="1538790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6.jpg"/>
          <p:cNvPicPr>
            <a:picLocks noChangeAspect="1"/>
          </p:cNvPicPr>
          <p:nvPr/>
        </p:nvPicPr>
        <p:blipFill>
          <a:blip r:embed="rId6" cstate="print"/>
          <a:srcRect l="6035" t="6115" r="9067" b="7871"/>
          <a:stretch>
            <a:fillRect/>
          </a:stretch>
        </p:blipFill>
        <p:spPr>
          <a:xfrm>
            <a:off x="5806422" y="1556792"/>
            <a:ext cx="2221961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2222 -0.3777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1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7.jpg"/>
          <p:cNvPicPr>
            <a:picLocks noChangeAspect="1"/>
          </p:cNvPicPr>
          <p:nvPr/>
        </p:nvPicPr>
        <p:blipFill>
          <a:blip r:embed="rId5" cstate="print"/>
          <a:srcRect l="9925" t="8639" r="8440" b="8639"/>
          <a:stretch>
            <a:fillRect/>
          </a:stretch>
        </p:blipFill>
        <p:spPr>
          <a:xfrm>
            <a:off x="1187624" y="1556792"/>
            <a:ext cx="214523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50.jpg"/>
          <p:cNvPicPr>
            <a:picLocks noChangeAspect="1"/>
          </p:cNvPicPr>
          <p:nvPr/>
        </p:nvPicPr>
        <p:blipFill>
          <a:blip r:embed="rId6" cstate="print"/>
          <a:srcRect l="5560" t="6784" r="7092" b="8513"/>
          <a:stretch>
            <a:fillRect/>
          </a:stretch>
        </p:blipFill>
        <p:spPr>
          <a:xfrm>
            <a:off x="5868144" y="1556792"/>
            <a:ext cx="2177875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3489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36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mg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5" cstate="print"/>
          <a:srcRect l="15204" t="16754" r="13702" b="15621"/>
          <a:stretch>
            <a:fillRect/>
          </a:stretch>
        </p:blipFill>
        <p:spPr>
          <a:xfrm>
            <a:off x="1187624" y="1700808"/>
            <a:ext cx="2108234" cy="1649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6" cstate="print"/>
          <a:srcRect l="8171" t="9299" r="7399" b="7014"/>
          <a:stretch>
            <a:fillRect/>
          </a:stretch>
        </p:blipFill>
        <p:spPr>
          <a:xfrm>
            <a:off x="5796136" y="1556792"/>
            <a:ext cx="223224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0023 L -0.00139 -0.3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1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5" cstate="print"/>
          <a:srcRect l="5799" t="8794" r="10372" b="12091"/>
          <a:stretch>
            <a:fillRect/>
          </a:stretch>
        </p:blipFill>
        <p:spPr>
          <a:xfrm>
            <a:off x="1115616" y="1556792"/>
            <a:ext cx="222774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6.jpg"/>
          <p:cNvPicPr>
            <a:picLocks noChangeAspect="1"/>
          </p:cNvPicPr>
          <p:nvPr/>
        </p:nvPicPr>
        <p:blipFill>
          <a:blip r:embed="rId6" cstate="print"/>
          <a:srcRect l="6385" t="12541" r="9393" b="7433"/>
          <a:stretch>
            <a:fillRect/>
          </a:stretch>
        </p:blipFill>
        <p:spPr>
          <a:xfrm>
            <a:off x="5796136" y="1556792"/>
            <a:ext cx="2232248" cy="1873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2222 -0.3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1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33.jpg"/>
          <p:cNvPicPr>
            <a:picLocks noChangeAspect="1"/>
          </p:cNvPicPr>
          <p:nvPr/>
        </p:nvPicPr>
        <p:blipFill>
          <a:blip r:embed="rId5" cstate="print"/>
          <a:srcRect l="4326" t="6251" r="7476" b="9751"/>
          <a:stretch>
            <a:fillRect/>
          </a:stretch>
        </p:blipFill>
        <p:spPr>
          <a:xfrm>
            <a:off x="1187624" y="1628800"/>
            <a:ext cx="2160240" cy="1851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3.jpg"/>
          <p:cNvPicPr>
            <a:picLocks noChangeAspect="1"/>
          </p:cNvPicPr>
          <p:nvPr/>
        </p:nvPicPr>
        <p:blipFill>
          <a:blip r:embed="rId6" cstate="print"/>
          <a:srcRect l="7181" t="6652" r="11610" b="10120"/>
          <a:stretch>
            <a:fillRect/>
          </a:stretch>
        </p:blipFill>
        <p:spPr>
          <a:xfrm>
            <a:off x="5868144" y="1556792"/>
            <a:ext cx="2160240" cy="188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5" cstate="print"/>
          <a:srcRect l="9449" t="7032" r="8139" b="5469"/>
          <a:stretch>
            <a:fillRect/>
          </a:stretch>
        </p:blipFill>
        <p:spPr>
          <a:xfrm>
            <a:off x="1187624" y="1556792"/>
            <a:ext cx="2160240" cy="1920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4.jpg"/>
          <p:cNvPicPr>
            <a:picLocks noChangeAspect="1"/>
          </p:cNvPicPr>
          <p:nvPr/>
        </p:nvPicPr>
        <p:blipFill>
          <a:blip r:embed="rId6" cstate="print"/>
          <a:srcRect l="5704" t="4075" r="10133" b="5842"/>
          <a:stretch>
            <a:fillRect/>
          </a:stretch>
        </p:blipFill>
        <p:spPr>
          <a:xfrm>
            <a:off x="5796136" y="1556792"/>
            <a:ext cx="217294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88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26176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5" cstate="print"/>
          <a:srcRect l="6385" t="5425" r="9393" b="7208"/>
          <a:stretch>
            <a:fillRect/>
          </a:stretch>
        </p:blipFill>
        <p:spPr>
          <a:xfrm>
            <a:off x="111561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5.jpg"/>
          <p:cNvPicPr>
            <a:picLocks noChangeAspect="1"/>
          </p:cNvPicPr>
          <p:nvPr/>
        </p:nvPicPr>
        <p:blipFill>
          <a:blip r:embed="rId6" cstate="print"/>
          <a:srcRect l="8111" t="6385" r="8111" b="9874"/>
          <a:stretch>
            <a:fillRect/>
          </a:stretch>
        </p:blipFill>
        <p:spPr>
          <a:xfrm>
            <a:off x="5844142" y="1556793"/>
            <a:ext cx="218424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1481E-6 L -0.22049 -0.3780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34.jpg"/>
          <p:cNvPicPr>
            <a:picLocks noChangeAspect="1"/>
          </p:cNvPicPr>
          <p:nvPr/>
        </p:nvPicPr>
        <p:blipFill>
          <a:blip r:embed="rId5" cstate="print"/>
          <a:srcRect l="4641" t="5597" r="9177" b="12428"/>
          <a:stretch>
            <a:fillRect/>
          </a:stretch>
        </p:blipFill>
        <p:spPr>
          <a:xfrm>
            <a:off x="1115616" y="1556792"/>
            <a:ext cx="2232248" cy="187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9.jpg"/>
          <p:cNvPicPr>
            <a:picLocks noChangeAspect="1"/>
          </p:cNvPicPr>
          <p:nvPr/>
        </p:nvPicPr>
        <p:blipFill>
          <a:blip r:embed="rId6" cstate="print"/>
          <a:srcRect l="7551" t="6784" r="7551" b="10241"/>
          <a:stretch>
            <a:fillRect/>
          </a:stretch>
        </p:blipFill>
        <p:spPr>
          <a:xfrm>
            <a:off x="5796136" y="1536218"/>
            <a:ext cx="2232248" cy="1913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7.jpg"/>
          <p:cNvPicPr>
            <a:picLocks noChangeAspect="1"/>
          </p:cNvPicPr>
          <p:nvPr/>
        </p:nvPicPr>
        <p:blipFill>
          <a:blip r:embed="rId5" cstate="print"/>
          <a:srcRect l="11439" t="5597" r="8582" b="9013"/>
          <a:stretch>
            <a:fillRect/>
          </a:stretch>
        </p:blipFill>
        <p:spPr>
          <a:xfrm>
            <a:off x="1115616" y="1556792"/>
            <a:ext cx="2232248" cy="1993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.jpg"/>
          <p:cNvPicPr>
            <a:picLocks noChangeAspect="1"/>
          </p:cNvPicPr>
          <p:nvPr/>
        </p:nvPicPr>
        <p:blipFill>
          <a:blip r:embed="rId6" cstate="print"/>
          <a:srcRect l="12867" t="6385" r="8582" b="8130"/>
          <a:stretch>
            <a:fillRect/>
          </a:stretch>
        </p:blipFill>
        <p:spPr>
          <a:xfrm>
            <a:off x="5796136" y="1556792"/>
            <a:ext cx="2232248" cy="1924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106</Words>
  <Application>Microsoft Office PowerPoint</Application>
  <PresentationFormat>Экран (4:3)</PresentationFormat>
  <Paragraphs>29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Windows User</cp:lastModifiedBy>
  <cp:revision>41</cp:revision>
  <dcterms:created xsi:type="dcterms:W3CDTF">2020-11-19T06:34:17Z</dcterms:created>
  <dcterms:modified xsi:type="dcterms:W3CDTF">2022-10-25T11:27:07Z</dcterms:modified>
</cp:coreProperties>
</file>