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3" r:id="rId5"/>
    <p:sldId id="262" r:id="rId6"/>
    <p:sldId id="261" r:id="rId7"/>
    <p:sldId id="265" r:id="rId8"/>
    <p:sldId id="266" r:id="rId9"/>
    <p:sldId id="267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32EF89-2CB9-4168-9554-88C705076A9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57AC36E-7D6D-446F-98D1-87186754292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hdphoto1.wdp" Type="http://schemas.microsoft.com/office/2007/relationships/hdphoto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518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911125"/>
            <a:ext cx="5036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Гагаринский урок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«Шаг во вселенную»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792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15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476672"/>
            <a:ext cx="3781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сказал: «ПОЕХАЛИ!»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27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56" y="620688"/>
            <a:ext cx="9163856" cy="559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3917" y="3244334"/>
            <a:ext cx="2616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История космонавтики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124744"/>
            <a:ext cx="4204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История космонавтики</a:t>
            </a:r>
            <a:endParaRPr lang="ru-RU" sz="3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136900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3829" y="2492896"/>
            <a:ext cx="4134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июля 1951 г. – первый собачий старт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5786" y="3136900"/>
            <a:ext cx="53285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собаки поднялись на 110 км, потом кабина с ними свободно падала до высоты 7 км;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судьба </a:t>
            </a:r>
            <a:r>
              <a:rPr lang="ru-RU" dirty="0" err="1" smtClean="0">
                <a:solidFill>
                  <a:schemeClr val="bg1"/>
                </a:solidFill>
              </a:rPr>
              <a:t>Дезика</a:t>
            </a:r>
            <a:r>
              <a:rPr lang="ru-RU" dirty="0" smtClean="0">
                <a:solidFill>
                  <a:schemeClr val="bg1"/>
                </a:solidFill>
              </a:rPr>
              <a:t>: через неделю собаку отправили в еще один полет с напарницей по кличке Лиса, полет закончился трагично;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судьба Цыгана: было запрещено привлекать к полетам, наблюдали, не проявятся ли негативные последствия </a:t>
            </a:r>
            <a:r>
              <a:rPr lang="ru-RU" dirty="0" smtClean="0"/>
              <a:t>полета через какое-то время, прожил долгую жизнь.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41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5705"/>
            <a:ext cx="9144000" cy="514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1412776"/>
            <a:ext cx="4932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 апреля </a:t>
            </a:r>
          </a:p>
          <a:p>
            <a:pPr algn="ctr"/>
            <a:r>
              <a:rPr lang="ru-RU" sz="32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Международный день </a:t>
            </a:r>
          </a:p>
          <a:p>
            <a:pPr algn="ctr"/>
            <a:r>
              <a:rPr lang="ru-RU" sz="32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полёта человека в космос</a:t>
            </a:r>
            <a:endParaRPr lang="ru-RU" sz="32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11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56" y="620688"/>
            <a:ext cx="9163856" cy="559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3917" y="3244334"/>
            <a:ext cx="2616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История космонавтики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124744"/>
            <a:ext cx="4204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История космонавтики</a:t>
            </a:r>
            <a:endParaRPr lang="ru-RU" sz="3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47" y="2996952"/>
            <a:ext cx="1938337" cy="232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7852" y="5445224"/>
            <a:ext cx="2061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К.Э. Циолковский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136900"/>
            <a:ext cx="6246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русский и советский учёный и изобретатель;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школьный учитель;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основоположник теоретической космонавтики;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обосновал использование ракет для полётов в космос;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доказал необходимость использования «ракетных поездов»  – прототипов многоступенчатых ракет;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автор научных трудов по аэронавтике и космонавтике.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327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56" y="620688"/>
            <a:ext cx="9163856" cy="559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3917" y="3244334"/>
            <a:ext cx="2616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История космонавтики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124744"/>
            <a:ext cx="4204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История космонавтики</a:t>
            </a:r>
            <a:endParaRPr lang="ru-RU" sz="3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4711" y="5445224"/>
            <a:ext cx="131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 Королёв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136900"/>
            <a:ext cx="6246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председатель Совета главных конструкторов СССР;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один из основных создателей советской ракетно-космической техники;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почетный гражданин городов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 Королев, Калуга и Байконур;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в честь ученого назван кратер на Марсе и большой ударный кратер на обратной стороне Луны. 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157910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08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56" y="620688"/>
            <a:ext cx="9163856" cy="559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3917" y="3244334"/>
            <a:ext cx="2616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История космонавтики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124744"/>
            <a:ext cx="4204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История космонавтики</a:t>
            </a:r>
            <a:endParaRPr lang="ru-RU" sz="3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4711" y="544522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136900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200354"/>
            <a:ext cx="61276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кодовое обозначение: «ПС-1» («Простейший Спутник-1»);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место запуска: 5-й научно-исследовательский полигон Минобороны СССР «</a:t>
            </a:r>
            <a:r>
              <a:rPr lang="ru-RU" dirty="0" err="1" smtClean="0">
                <a:solidFill>
                  <a:schemeClr val="bg1"/>
                </a:solidFill>
              </a:rPr>
              <a:t>Тюра</a:t>
            </a:r>
            <a:r>
              <a:rPr lang="ru-RU" dirty="0" smtClean="0">
                <a:solidFill>
                  <a:schemeClr val="bg1"/>
                </a:solidFill>
              </a:rPr>
              <a:t>-Там» (позднее переименованный в космодром «Байконур»);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совершил 1440 оборотов вокруг Земли;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4 января 1958 г. (спустя 92 дня после запуска) прекратил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свое существование, сгорев в атмосфере.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6114" y="2389530"/>
            <a:ext cx="7639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октября 1957 г. – запуск первого искусственного спутника Земли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4" y="3068477"/>
            <a:ext cx="21336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977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56" y="620688"/>
            <a:ext cx="9163856" cy="559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3917" y="3244334"/>
            <a:ext cx="2616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История космонавтики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124744"/>
            <a:ext cx="4204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История космонавтики</a:t>
            </a:r>
            <a:endParaRPr lang="ru-RU" sz="3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136900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3829" y="2492896"/>
            <a:ext cx="4134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июля 1951 г. – первый собачий старт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5786" y="3136900"/>
            <a:ext cx="53285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собаки поднялись на 110 км, потом кабина с ними свободно падала до высоты 7 км;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судьба </a:t>
            </a:r>
            <a:r>
              <a:rPr lang="ru-RU" dirty="0" err="1" smtClean="0">
                <a:solidFill>
                  <a:schemeClr val="bg1"/>
                </a:solidFill>
              </a:rPr>
              <a:t>Дезика</a:t>
            </a:r>
            <a:r>
              <a:rPr lang="ru-RU" dirty="0" smtClean="0">
                <a:solidFill>
                  <a:schemeClr val="bg1"/>
                </a:solidFill>
              </a:rPr>
              <a:t>: через неделю собаку отправили в еще один полет с напарницей по кличке Лиса, полет закончился трагично;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судьба Цыгана: было запрещено привлекать к полетам, наблюдали, не проявятся ли негативные последствия </a:t>
            </a:r>
            <a:r>
              <a:rPr lang="ru-RU" dirty="0" smtClean="0"/>
              <a:t>полета через какое-то время, прожил долгую жизнь.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1820"/>
          <a:stretch/>
        </p:blipFill>
        <p:spPr bwMode="auto">
          <a:xfrm>
            <a:off x="899592" y="3042103"/>
            <a:ext cx="2170112" cy="165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895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15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1124744"/>
            <a:ext cx="3988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Юрий Алексеевич Гагарин</a:t>
            </a:r>
            <a:endParaRPr lang="ru-RU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3140968"/>
            <a:ext cx="48245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Выходец из крестьян: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отец, Алексей Иванович Гагарин (1902-1973 гг.), плотник;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мать, Анна Тимофеевна Матвеева (1903-1984 гг.), работала на молочно-товарной ферме;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семье Гагариных было три сына и дочь, Юрий был третий по старшинству.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528" y="2852936"/>
            <a:ext cx="2116137" cy="278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599" y="2204864"/>
            <a:ext cx="79100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Родился 9 марта 1934 г. в деревне Клушино Смоленской области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982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15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Дом, в котором Юрий Гагарин жил в школьные годы. Город Гагарин (бывший Гжатск).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385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15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5005387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13570" y="332656"/>
            <a:ext cx="3461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Первый полет в космос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20710"/>
            <a:ext cx="2915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12 апреля 1961 г. – старт ракеты-носителя «Восток»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 стартовой площадки № 1 космодрома Байконур (</a:t>
            </a:r>
            <a:r>
              <a:rPr lang="ru-RU" dirty="0" err="1" smtClean="0">
                <a:solidFill>
                  <a:schemeClr val="bg1"/>
                </a:solidFill>
              </a:rPr>
              <a:t>Тюра</a:t>
            </a:r>
            <a:r>
              <a:rPr lang="ru-RU" dirty="0" smtClean="0">
                <a:solidFill>
                  <a:schemeClr val="bg1"/>
                </a:solidFill>
              </a:rPr>
              <a:t>-Там, Казахстан)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89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64</TotalTime>
  <Words>297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2021-04-06T10:21:18Z</dcterms:created>
  <dcterms:modified xsi:type="dcterms:W3CDTF">2021-04-06T11:25:42Z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833285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