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3" r:id="rId4"/>
    <p:sldId id="269" r:id="rId5"/>
    <p:sldId id="270" r:id="rId6"/>
    <p:sldId id="264" r:id="rId7"/>
    <p:sldId id="265" r:id="rId8"/>
    <p:sldId id="266" r:id="rId9"/>
    <p:sldId id="267" r:id="rId10"/>
    <p:sldId id="271" r:id="rId11"/>
    <p:sldId id="268" r:id="rId12"/>
    <p:sldId id="27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13CA6-E6D0-4548-B0AC-E393923141BD}" type="datetimeFigureOut">
              <a:rPr lang="ru-RU"/>
              <a:pPr>
                <a:defRPr/>
              </a:pPr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C753C-85EF-491D-8C5E-337EF551C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F62D8-439A-4B03-B565-102A9816A694}" type="datetimeFigureOut">
              <a:rPr lang="ru-RU"/>
              <a:pPr>
                <a:defRPr/>
              </a:pPr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F636F-2843-4538-8BDC-864190045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A60E2-3D3A-41EC-B9B2-661472034AEC}" type="datetimeFigureOut">
              <a:rPr lang="ru-RU"/>
              <a:pPr>
                <a:defRPr/>
              </a:pPr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7D99B-3226-4AA7-A3C1-79ECF2A94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86D2D-325B-4E0C-8D6A-AA62C3D62167}" type="datetimeFigureOut">
              <a:rPr lang="ru-RU"/>
              <a:pPr>
                <a:defRPr/>
              </a:pPr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5E5A0-BC05-4910-867A-A1179CE51C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D6A82-96F4-4DF1-AF4B-B6B731E221C7}" type="datetimeFigureOut">
              <a:rPr lang="ru-RU"/>
              <a:pPr>
                <a:defRPr/>
              </a:pPr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10FD9-B1A9-43F9-A4A7-7DCAAE405E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197B5-4393-414B-BCB2-35DF64AD7ED3}" type="datetimeFigureOut">
              <a:rPr lang="ru-RU"/>
              <a:pPr>
                <a:defRPr/>
              </a:pPr>
              <a:t>25.10.2022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8A175-CA0F-4EC0-A521-BAA4B962B6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03D78-559B-4ACF-B1C1-7706E674F573}" type="datetimeFigureOut">
              <a:rPr lang="ru-RU"/>
              <a:pPr>
                <a:defRPr/>
              </a:pPr>
              <a:t>25.10.2022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10623-5A43-40B9-8CDD-D9448EA3DA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DAAD3-04FB-4E8D-A424-DF75C1E25AA7}" type="datetimeFigureOut">
              <a:rPr lang="ru-RU"/>
              <a:pPr>
                <a:defRPr/>
              </a:pPr>
              <a:t>25.10.2022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31966-EC09-43F2-8038-CD28A8E55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F663D-C0BE-48CB-99E8-87831C9BC636}" type="datetimeFigureOut">
              <a:rPr lang="ru-RU"/>
              <a:pPr>
                <a:defRPr/>
              </a:pPr>
              <a:t>25.10.2022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C3875-42AC-41C8-9563-08470E878B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34BA-C6DB-4823-AAA7-D35F97A01587}" type="datetimeFigureOut">
              <a:rPr lang="ru-RU"/>
              <a:pPr>
                <a:defRPr/>
              </a:pPr>
              <a:t>25.10.2022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25031-0632-400F-AE88-9A289561F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0BAFA-279C-4E1D-B0C3-BBBC4CCFD18E}" type="datetimeFigureOut">
              <a:rPr lang="ru-RU"/>
              <a:pPr>
                <a:defRPr/>
              </a:pPr>
              <a:t>25.10.2022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F8C21-8FE9-4214-92AD-1FA534229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BBF5B8-B7D2-4BA6-91D7-87AB54FFBA60}" type="datetimeFigureOut">
              <a:rPr lang="ru-RU"/>
              <a:pPr>
                <a:defRPr/>
              </a:pPr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3B377D-0387-44D9-819E-80D6D1791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85750" y="214313"/>
            <a:ext cx="8572500" cy="6215062"/>
          </a:xfrm>
          <a:prstGeom prst="round2Diag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051" name="TextBox 3"/>
          <p:cNvSpPr txBox="1">
            <a:spLocks noChangeArrowheads="1"/>
          </p:cNvSpPr>
          <p:nvPr/>
        </p:nvSpPr>
        <p:spPr bwMode="auto">
          <a:xfrm>
            <a:off x="3746500" y="4929188"/>
            <a:ext cx="46101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algn="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Кузина Ольга Валентиновна</a:t>
            </a:r>
          </a:p>
          <a:p>
            <a:pPr algn="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первой квалификационной категории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785794"/>
            <a:ext cx="8190292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«Зеленая аптека»</a:t>
            </a:r>
          </a:p>
        </p:txBody>
      </p:sp>
      <p:pic>
        <p:nvPicPr>
          <p:cNvPr id="5" name="Picture 5" descr="C:\Users\Olya\Desktop\bc1866d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428736"/>
            <a:ext cx="7215209" cy="39808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.sunhome.ru/foto/183/oduvanchik-v5.ori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8215313" cy="5478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C:\Users\Olya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500063"/>
            <a:ext cx="4071937" cy="24511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1" name="Picture 2" descr="C:\Users\Olya\Desktop\smorodina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5" y="500063"/>
            <a:ext cx="3644900" cy="2428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2" name="Picture 3" descr="C:\Users\Olya\Desktop\1319005405_remontantnaya-malin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3800" y="3429000"/>
            <a:ext cx="3568700" cy="27860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3" name="Picture 4" descr="C:\Users\Olya\Desktop\Фертоди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3" y="3429000"/>
            <a:ext cx="4071937" cy="27860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1785938" y="785813"/>
            <a:ext cx="5832475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Лес не только для нашей забавы</a:t>
            </a:r>
          </a:p>
          <a:p>
            <a:pPr algn="ctr"/>
            <a:r>
              <a:rPr lang="ru-RU" sz="2400" b="1"/>
              <a:t>Он - богатство нашей страны.</a:t>
            </a:r>
          </a:p>
          <a:p>
            <a:pPr algn="ctr"/>
            <a:r>
              <a:rPr lang="ru-RU" sz="2400" b="1"/>
              <a:t>Все деревья в нем, ягоды, травы</a:t>
            </a:r>
          </a:p>
          <a:p>
            <a:pPr algn="ctr"/>
            <a:r>
              <a:rPr lang="ru-RU" sz="2400" b="1"/>
              <a:t>Нам на пользу, друзья взращены.</a:t>
            </a:r>
          </a:p>
          <a:p>
            <a:pPr algn="ctr"/>
            <a:r>
              <a:rPr lang="ru-RU" sz="2400" b="1"/>
              <a:t>Луга июльские – чудо простое,</a:t>
            </a:r>
          </a:p>
          <a:p>
            <a:pPr algn="ctr"/>
            <a:r>
              <a:rPr lang="ru-RU" sz="2400" b="1"/>
              <a:t>Синее, белое и золотое.</a:t>
            </a:r>
          </a:p>
          <a:p>
            <a:pPr algn="ctr"/>
            <a:r>
              <a:rPr lang="ru-RU" sz="2400" b="1"/>
              <a:t>Травы лечебные, травы целебные!</a:t>
            </a:r>
          </a:p>
          <a:p>
            <a:pPr algn="ctr"/>
            <a:r>
              <a:rPr lang="ru-RU" sz="2400" b="1"/>
              <a:t>Нет на земле бесполезной травы!</a:t>
            </a:r>
          </a:p>
          <a:p>
            <a:pPr algn="ctr"/>
            <a:r>
              <a:rPr lang="ru-RU" sz="2400" b="1"/>
              <a:t>Все растения надо знать,</a:t>
            </a:r>
          </a:p>
          <a:p>
            <a:pPr algn="ctr"/>
            <a:r>
              <a:rPr lang="ru-RU" sz="2400" b="1"/>
              <a:t>Их беречь и охранять.</a:t>
            </a:r>
          </a:p>
          <a:p>
            <a:pPr algn="ctr"/>
            <a:r>
              <a:rPr lang="ru-RU" sz="2400" b="1"/>
              <a:t>Ведь из трав лесного царства</a:t>
            </a:r>
          </a:p>
          <a:p>
            <a:pPr algn="ctr"/>
            <a:r>
              <a:rPr lang="ru-RU" sz="2400" b="1"/>
              <a:t>Люди делают лекарства.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llday2.com/uploads/posts/2015-10/thumbs/1445344658_trees-and-shrubs-1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14313"/>
            <a:ext cx="3929062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" descr="http://img-fotki.yandex.ru/get/9494/102699435.969/0_ac5e0_55f2e7d9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428625"/>
            <a:ext cx="4433887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8" descr="http://img-fotki.yandex.ru/get/5108/valenta-mog.27/0_5f005_bb258f91_or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" y="2714625"/>
            <a:ext cx="3571875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6" descr="http://www.coollady.ru/pic/0004/010/05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4572000"/>
            <a:ext cx="7715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.otzovik.com/objects/b/20000/1263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285750"/>
            <a:ext cx="2881312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 descr="http://ruspatriotrus.narod.ru/example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2786063"/>
            <a:ext cx="2782888" cy="365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2" descr="http://infasoft.com/uploads/posts/2014-03/1396281633_polnyy-spravochnik-lekarstvennyh-trav-i-celitelnyh-sboro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88" y="357188"/>
            <a:ext cx="2185987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4" descr="http://www.booksmed.com/uploads/fotos/102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75" y="2928938"/>
            <a:ext cx="2466975" cy="338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Картинки по запросу правила сбора лекарственных тра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123" name="Picture 4" descr="http://monastic-chai.ru/wp-content/uploads/2014/11/2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4179"/>
            <a:ext cx="7786742" cy="6497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lya\Desktop\original_romashka_tsvetki_filtr_pakety_15g_20_www_piluli_ru_p458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88" y="714375"/>
            <a:ext cx="3214687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4" descr="http://st.zhivika.ru/images/cat_position/images_upload/big/1937800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63" y="2571750"/>
            <a:ext cx="2000250" cy="345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10" descr="http://www.farmshop.ru/upload/iblock/997/997bcc6df4d41fced1364d020775c8c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785813"/>
            <a:ext cx="25717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C:\Users\Olya\Desktop\74931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128000" cy="5867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lya\Desktop\romash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714375"/>
            <a:ext cx="7858125" cy="54879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C:\Users\Olya\Desktop\Fotografii-polezny-h-rastenij-Mat-i-macheha-fotografii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58" y="2071678"/>
            <a:ext cx="4848225" cy="4429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19" name="Picture 2" descr="C:\Users\Olya\Desktop\12707530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7" y="214290"/>
            <a:ext cx="4298187" cy="40719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lya\Desktop\urtica-krapiv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50" y="606425"/>
            <a:ext cx="7500938" cy="56261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82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Запивалова С.И.</dc:creator>
  <cp:lastModifiedBy>Olya</cp:lastModifiedBy>
  <cp:revision>47</cp:revision>
  <dcterms:created xsi:type="dcterms:W3CDTF">2011-07-12T10:04:18Z</dcterms:created>
  <dcterms:modified xsi:type="dcterms:W3CDTF">2022-10-25T18:04:51Z</dcterms:modified>
</cp:coreProperties>
</file>