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60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60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икие животные зимой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ЛИСА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F:\Дикие животные зимой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9"/>
            <a:ext cx="4320480" cy="2808312"/>
          </a:xfrm>
          <a:prstGeom prst="rect">
            <a:avLst/>
          </a:prstGeom>
          <a:noFill/>
        </p:spPr>
      </p:pic>
      <p:pic>
        <p:nvPicPr>
          <p:cNvPr id="10242" name="Picture 2" descr="F:\Дикие животные зимой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17227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Дикие животные зимой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712968" cy="511256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ЛОСЬ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икие животные зимой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икие животные зимой\3.jpg"/>
          <p:cNvPicPr>
            <a:picLocks noChangeAspect="1" noChangeArrowheads="1"/>
          </p:cNvPicPr>
          <p:nvPr/>
        </p:nvPicPr>
        <p:blipFill>
          <a:blip r:embed="rId2" cstate="print"/>
          <a:srcRect b="101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mg.by/i/ZahOv.jpg"/>
          <p:cNvPicPr>
            <a:picLocks noGrp="1"/>
          </p:cNvPicPr>
          <p:nvPr>
            <p:ph idx="1"/>
          </p:nvPr>
        </p:nvPicPr>
        <p:blipFill>
          <a:blip r:embed="rId2" cstate="print"/>
          <a:srcRect b="10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Дикие животные зимой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3728" y="0"/>
            <a:ext cx="4608512" cy="9087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ЗАЯЦ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F:\Дикие животные зимой\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7850" t="1001" r="1701" b="50000"/>
          <a:stretch>
            <a:fillRect/>
          </a:stretch>
        </p:blipFill>
        <p:spPr bwMode="auto">
          <a:xfrm>
            <a:off x="5940152" y="332656"/>
            <a:ext cx="2784257" cy="3360351"/>
          </a:xfrm>
          <a:prstGeom prst="rect">
            <a:avLst/>
          </a:prstGeom>
          <a:noFill/>
        </p:spPr>
      </p:pic>
      <p:pic>
        <p:nvPicPr>
          <p:cNvPr id="9" name="Picture 4" descr="F:\Дикие животные зимой\6.jpg"/>
          <p:cNvPicPr>
            <a:picLocks noChangeAspect="1" noChangeArrowheads="1"/>
          </p:cNvPicPr>
          <p:nvPr/>
        </p:nvPicPr>
        <p:blipFill>
          <a:blip r:embed="rId2" cstate="print"/>
          <a:srcRect l="64049" t="55516" r="3401" b="18801"/>
          <a:stretch>
            <a:fillRect/>
          </a:stretch>
        </p:blipFill>
        <p:spPr bwMode="auto">
          <a:xfrm>
            <a:off x="5220072" y="3573016"/>
            <a:ext cx="3672408" cy="2232248"/>
          </a:xfrm>
          <a:prstGeom prst="rect">
            <a:avLst/>
          </a:prstGeom>
          <a:noFill/>
        </p:spPr>
      </p:pic>
      <p:pic>
        <p:nvPicPr>
          <p:cNvPr id="10" name="Picture 2" descr="F:\Дикие животные зимой\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7132" r="66123" b="59585"/>
          <a:stretch>
            <a:fillRect/>
          </a:stretch>
        </p:blipFill>
        <p:spPr bwMode="auto">
          <a:xfrm>
            <a:off x="395536" y="3573016"/>
            <a:ext cx="4104456" cy="2282548"/>
          </a:xfrm>
          <a:prstGeom prst="rect">
            <a:avLst/>
          </a:prstGeom>
          <a:noFill/>
        </p:spPr>
      </p:pic>
      <p:pic>
        <p:nvPicPr>
          <p:cNvPr id="11" name="Picture 3" descr="F:\Дикие животные зимой\6.jpg"/>
          <p:cNvPicPr>
            <a:picLocks noChangeAspect="1" noChangeArrowheads="1"/>
          </p:cNvPicPr>
          <p:nvPr/>
        </p:nvPicPr>
        <p:blipFill>
          <a:blip r:embed="rId2" cstate="print"/>
          <a:srcRect l="19869" t="45175" r="44471" b="14411"/>
          <a:stretch>
            <a:fillRect/>
          </a:stretch>
        </p:blipFill>
        <p:spPr bwMode="auto">
          <a:xfrm>
            <a:off x="323528" y="764704"/>
            <a:ext cx="3528392" cy="2880320"/>
          </a:xfrm>
          <a:prstGeom prst="rect">
            <a:avLst/>
          </a:prstGeom>
          <a:noFill/>
        </p:spPr>
      </p:pic>
      <p:pic>
        <p:nvPicPr>
          <p:cNvPr id="12" name="Picture 3" descr="F:\Дикие животные зимой\6.jpg"/>
          <p:cNvPicPr>
            <a:picLocks noChangeAspect="1" noChangeArrowheads="1"/>
          </p:cNvPicPr>
          <p:nvPr/>
        </p:nvPicPr>
        <p:blipFill>
          <a:blip r:embed="rId2" cstate="print"/>
          <a:srcRect t="83212" b="2524"/>
          <a:stretch>
            <a:fillRect/>
          </a:stretch>
        </p:blipFill>
        <p:spPr bwMode="auto">
          <a:xfrm>
            <a:off x="467544" y="5949280"/>
            <a:ext cx="8208912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F:\Дикие животные зимой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ЁЖ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F:\Дикие животные зимой\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4100264" cy="5472608"/>
          </a:xfrm>
          <a:prstGeom prst="rect">
            <a:avLst/>
          </a:prstGeom>
          <a:noFill/>
        </p:spPr>
      </p:pic>
      <p:pic>
        <p:nvPicPr>
          <p:cNvPr id="6" name="Содержимое 5" descr="http://static.diary.ru/userdir/5/7/2/2/572277/2880395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 l="8125" t="3464" r="5000" b="18938"/>
          <a:stretch>
            <a:fillRect/>
          </a:stretch>
        </p:blipFill>
        <p:spPr bwMode="auto">
          <a:xfrm>
            <a:off x="4788024" y="980728"/>
            <a:ext cx="395577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Дикие животные зимой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ЗАЯЦ</vt:lpstr>
      <vt:lpstr>Слайд 7</vt:lpstr>
      <vt:lpstr>ЁЖ</vt:lpstr>
      <vt:lpstr>Слайд 9</vt:lpstr>
      <vt:lpstr>ЛИСА</vt:lpstr>
      <vt:lpstr>ЛОСЬ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ГДОУ детский сад 88</cp:lastModifiedBy>
  <cp:revision>3</cp:revision>
  <dcterms:modified xsi:type="dcterms:W3CDTF">2013-12-24T07:03:23Z</dcterms:modified>
</cp:coreProperties>
</file>