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CF390-398D-4C36-9BBA-4DA58D93A94F}" type="datetimeFigureOut">
              <a:rPr lang="ru-RU" smtClean="0"/>
              <a:t>25.11.2012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577F-129F-4D6B-9D22-95EBD0320103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CF390-398D-4C36-9BBA-4DA58D93A94F}" type="datetimeFigureOut">
              <a:rPr lang="ru-RU" smtClean="0"/>
              <a:t>25.11.2012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577F-129F-4D6B-9D22-95EBD032010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CF390-398D-4C36-9BBA-4DA58D93A94F}" type="datetimeFigureOut">
              <a:rPr lang="ru-RU" smtClean="0"/>
              <a:t>25.11.2012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577F-129F-4D6B-9D22-95EBD032010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CF390-398D-4C36-9BBA-4DA58D93A94F}" type="datetimeFigureOut">
              <a:rPr lang="ru-RU" smtClean="0"/>
              <a:t>25.11.2012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577F-129F-4D6B-9D22-95EBD032010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CF390-398D-4C36-9BBA-4DA58D93A94F}" type="datetimeFigureOut">
              <a:rPr lang="ru-RU" smtClean="0"/>
              <a:t>25.11.2012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577F-129F-4D6B-9D22-95EBD0320103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CF390-398D-4C36-9BBA-4DA58D93A94F}" type="datetimeFigureOut">
              <a:rPr lang="ru-RU" smtClean="0"/>
              <a:t>25.11.2012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577F-129F-4D6B-9D22-95EBD032010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CF390-398D-4C36-9BBA-4DA58D93A94F}" type="datetimeFigureOut">
              <a:rPr lang="ru-RU" smtClean="0"/>
              <a:t>25.11.2012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577F-129F-4D6B-9D22-95EBD032010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CF390-398D-4C36-9BBA-4DA58D93A94F}" type="datetimeFigureOut">
              <a:rPr lang="ru-RU" smtClean="0"/>
              <a:t>25.11.2012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577F-129F-4D6B-9D22-95EBD032010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CF390-398D-4C36-9BBA-4DA58D93A94F}" type="datetimeFigureOut">
              <a:rPr lang="ru-RU" smtClean="0"/>
              <a:t>25.11.2012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577F-129F-4D6B-9D22-95EBD032010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CF390-398D-4C36-9BBA-4DA58D93A94F}" type="datetimeFigureOut">
              <a:rPr lang="ru-RU" smtClean="0"/>
              <a:t>25.11.2012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577F-129F-4D6B-9D22-95EBD032010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CF390-398D-4C36-9BBA-4DA58D93A94F}" type="datetimeFigureOut">
              <a:rPr lang="ru-RU" smtClean="0"/>
              <a:t>25.11.2012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BC577F-129F-4D6B-9D22-95EBD032010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ACF390-398D-4C36-9BBA-4DA58D93A94F}" type="datetimeFigureOut">
              <a:rPr lang="ru-RU" smtClean="0"/>
              <a:t>25.11.2012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BC577F-129F-4D6B-9D22-95EBD0320103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развития речи.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400" dirty="0" smtClean="0">
                <a:latin typeface="Mistral" pitchFamily="66" charset="0"/>
              </a:rPr>
              <a:t>Такие разные поступки и проступки.</a:t>
            </a:r>
            <a:endParaRPr lang="ru-RU" sz="4400" dirty="0">
              <a:latin typeface="Mistral" pitchFamily="66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643446"/>
            <a:ext cx="7772400" cy="1362456"/>
          </a:xfrm>
        </p:spPr>
        <p:txBody>
          <a:bodyPr/>
          <a:lstStyle/>
          <a:p>
            <a:r>
              <a:rPr lang="ru-RU" dirty="0" smtClean="0"/>
              <a:t>            Проступок:</a:t>
            </a:r>
            <a:br>
              <a:rPr lang="ru-RU" dirty="0" smtClean="0"/>
            </a:br>
            <a:r>
              <a:rPr lang="ru-RU" dirty="0" smtClean="0">
                <a:latin typeface="Mistral" pitchFamily="66" charset="0"/>
              </a:rPr>
              <a:t>- равнодушие</a:t>
            </a:r>
            <a:br>
              <a:rPr lang="ru-RU" dirty="0" smtClean="0">
                <a:latin typeface="Mistral" pitchFamily="66" charset="0"/>
              </a:rPr>
            </a:br>
            <a:r>
              <a:rPr lang="ru-RU" dirty="0" smtClean="0">
                <a:latin typeface="Mistral" pitchFamily="66" charset="0"/>
              </a:rPr>
              <a:t>- ненависть</a:t>
            </a:r>
            <a:br>
              <a:rPr lang="ru-RU" dirty="0" smtClean="0">
                <a:latin typeface="Mistral" pitchFamily="66" charset="0"/>
              </a:rPr>
            </a:br>
            <a:r>
              <a:rPr lang="ru-RU" dirty="0" smtClean="0">
                <a:latin typeface="Mistral" pitchFamily="66" charset="0"/>
              </a:rPr>
              <a:t>- зло</a:t>
            </a:r>
            <a:br>
              <a:rPr lang="ru-RU" dirty="0" smtClean="0">
                <a:latin typeface="Mistral" pitchFamily="66" charset="0"/>
              </a:rPr>
            </a:br>
            <a:r>
              <a:rPr lang="ru-RU" dirty="0" smtClean="0">
                <a:latin typeface="Mistral" pitchFamily="66" charset="0"/>
              </a:rPr>
              <a:t>- безразличие</a:t>
            </a:r>
            <a:br>
              <a:rPr lang="ru-RU" dirty="0" smtClean="0">
                <a:latin typeface="Mistral" pitchFamily="66" charset="0"/>
              </a:rPr>
            </a:br>
            <a:r>
              <a:rPr lang="ru-RU" dirty="0" smtClean="0">
                <a:latin typeface="Mistral" pitchFamily="66" charset="0"/>
              </a:rPr>
              <a:t>-неискренность</a:t>
            </a:r>
            <a:endParaRPr lang="ru-RU" dirty="0">
              <a:latin typeface="Mistral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Сочинение – рассуждение.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857628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Mistral" pitchFamily="66" charset="0"/>
              </a:rPr>
              <a:t>Тезис – Доказательство - Вывод</a:t>
            </a:r>
            <a:endParaRPr lang="ru-RU" sz="5400" dirty="0">
              <a:latin typeface="Mistral" pitchFamily="66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772400" cy="6286544"/>
          </a:xfrm>
        </p:spPr>
        <p:txBody>
          <a:bodyPr/>
          <a:lstStyle/>
          <a:p>
            <a:pPr algn="ctr"/>
            <a:r>
              <a:rPr lang="ru-RU" dirty="0" smtClean="0"/>
              <a:t>Поступок – это:                  </a:t>
            </a:r>
            <a:br>
              <a:rPr lang="ru-RU" dirty="0" smtClean="0"/>
            </a:br>
            <a:r>
              <a:rPr lang="ru-RU" dirty="0" smtClean="0"/>
              <a:t>1) совершённое кем – нибудь действие;             2) решительное, активное действие в сложных обстоятельствах.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14290"/>
            <a:ext cx="7772400" cy="4643470"/>
          </a:xfrm>
        </p:spPr>
        <p:txBody>
          <a:bodyPr/>
          <a:lstStyle/>
          <a:p>
            <a:pPr algn="ctr"/>
            <a:r>
              <a:rPr lang="ru-RU" dirty="0" smtClean="0"/>
              <a:t>Проступок – это поступок, нарушающий правила поведения, провинность.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496"/>
            <a:ext cx="3114668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Легенда о </a:t>
            </a:r>
            <a:r>
              <a:rPr lang="ru-RU" sz="2800" dirty="0" err="1" smtClean="0"/>
              <a:t>Данко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4" name="Содержимое 3" descr="image07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57620" y="571480"/>
            <a:ext cx="4429124" cy="5669273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docs.google.com/viewer?url=http%3A%2F%2Fnsportal.ru%2Fsites%2Fdefault%2Ffiles%2F2012%2F4%2Fstiz.pptx&amp;docid=eceb9fce03a9e8d56b127f36541f88ae&amp;a=bi&amp;pagenumber=6&amp;w=523"/>
          <p:cNvPicPr>
            <a:picLocks noGrp="1"/>
          </p:cNvPicPr>
          <p:nvPr>
            <p:ph type="pic" idx="1"/>
          </p:nvPr>
        </p:nvPicPr>
        <p:blipFill>
          <a:blip r:embed="rId2"/>
          <a:srcRect l="5970" r="5970"/>
          <a:stretch>
            <a:fillRect/>
          </a:stretch>
        </p:blipFill>
        <p:spPr bwMode="auto">
          <a:xfrm rot="420000">
            <a:off x="3283914" y="1212243"/>
            <a:ext cx="5015623" cy="391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071942"/>
            <a:ext cx="7772400" cy="1362456"/>
          </a:xfrm>
        </p:spPr>
        <p:txBody>
          <a:bodyPr/>
          <a:lstStyle/>
          <a:p>
            <a:pPr algn="r"/>
            <a:r>
              <a:rPr lang="ru-RU" dirty="0" smtClean="0"/>
              <a:t>Простив проступок, побуждаешь  к худшему.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        </a:t>
            </a:r>
            <a:r>
              <a:rPr lang="ru-RU" dirty="0" err="1" smtClean="0"/>
              <a:t>Публилий</a:t>
            </a:r>
            <a:r>
              <a:rPr lang="ru-RU" dirty="0" smtClean="0"/>
              <a:t> Сир.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4000504"/>
            <a:ext cx="112558" cy="213872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495544"/>
            <a:ext cx="7772400" cy="2076860"/>
          </a:xfrm>
        </p:spPr>
        <p:txBody>
          <a:bodyPr/>
          <a:lstStyle/>
          <a:p>
            <a:pPr algn="r"/>
            <a:r>
              <a:rPr lang="ru-RU" dirty="0" smtClean="0"/>
              <a:t>Всякий разумный Человек наказывает не потому, что был совершён проступок, а для того, чтобы он не совершился впредь.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err="1" smtClean="0"/>
              <a:t>Луций</a:t>
            </a:r>
            <a:r>
              <a:rPr lang="ru-RU" dirty="0" smtClean="0"/>
              <a:t> </a:t>
            </a:r>
            <a:r>
              <a:rPr lang="ru-RU" dirty="0" err="1" smtClean="0"/>
              <a:t>Анней</a:t>
            </a:r>
            <a:r>
              <a:rPr lang="ru-RU" smtClean="0"/>
              <a:t> </a:t>
            </a:r>
            <a:r>
              <a:rPr lang="ru-RU" smtClean="0"/>
              <a:t>Сенека.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071810"/>
            <a:ext cx="7772400" cy="1362456"/>
          </a:xfrm>
        </p:spPr>
        <p:txBody>
          <a:bodyPr/>
          <a:lstStyle/>
          <a:p>
            <a:pPr algn="r"/>
            <a:r>
              <a:rPr lang="ru-RU" dirty="0" smtClean="0"/>
              <a:t>Поступай так же, как и 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Иммануил</a:t>
            </a:r>
            <a:r>
              <a:rPr lang="ru-RU" dirty="0" smtClean="0"/>
              <a:t> Кант.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4000504"/>
            <a:ext cx="112558" cy="213872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429132"/>
            <a:ext cx="7772400" cy="1362456"/>
          </a:xfrm>
        </p:spPr>
        <p:txBody>
          <a:bodyPr/>
          <a:lstStyle/>
          <a:p>
            <a:r>
              <a:rPr lang="ru-RU" dirty="0" smtClean="0"/>
              <a:t>               Поступок:</a:t>
            </a:r>
            <a:br>
              <a:rPr lang="ru-RU" dirty="0" smtClean="0"/>
            </a:br>
            <a:r>
              <a:rPr lang="ru-RU" dirty="0" smtClean="0">
                <a:latin typeface="Mistral" pitchFamily="66" charset="0"/>
              </a:rPr>
              <a:t>- добро</a:t>
            </a:r>
            <a:br>
              <a:rPr lang="ru-RU" dirty="0" smtClean="0">
                <a:latin typeface="Mistral" pitchFamily="66" charset="0"/>
              </a:rPr>
            </a:br>
            <a:r>
              <a:rPr lang="ru-RU" dirty="0" smtClean="0">
                <a:latin typeface="Mistral" pitchFamily="66" charset="0"/>
              </a:rPr>
              <a:t>- поддержка</a:t>
            </a:r>
            <a:br>
              <a:rPr lang="ru-RU" dirty="0" smtClean="0">
                <a:latin typeface="Mistral" pitchFamily="66" charset="0"/>
              </a:rPr>
            </a:br>
            <a:r>
              <a:rPr lang="ru-RU" dirty="0" smtClean="0">
                <a:latin typeface="Mistral" pitchFamily="66" charset="0"/>
              </a:rPr>
              <a:t>- любовь</a:t>
            </a:r>
            <a:br>
              <a:rPr lang="ru-RU" dirty="0" smtClean="0">
                <a:latin typeface="Mistral" pitchFamily="66" charset="0"/>
              </a:rPr>
            </a:br>
            <a:r>
              <a:rPr lang="ru-RU" dirty="0" smtClean="0">
                <a:latin typeface="Mistral" pitchFamily="66" charset="0"/>
              </a:rPr>
              <a:t>- помощь</a:t>
            </a:r>
            <a:br>
              <a:rPr lang="ru-RU" dirty="0" smtClean="0">
                <a:latin typeface="Mistral" pitchFamily="66" charset="0"/>
              </a:rPr>
            </a:br>
            <a:r>
              <a:rPr lang="ru-RU" dirty="0" smtClean="0">
                <a:latin typeface="Mistral" pitchFamily="66" charset="0"/>
              </a:rPr>
              <a:t>- человеколюбие</a:t>
            </a:r>
            <a:endParaRPr lang="ru-RU" dirty="0">
              <a:latin typeface="Mistral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</TotalTime>
  <Words>81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Урок развития речи.</vt:lpstr>
      <vt:lpstr>Поступок – это:                   1) совершённое кем – нибудь действие;             2) решительное, активное действие в сложных обстоятельствах.</vt:lpstr>
      <vt:lpstr>Проступок – это поступок, нарушающий правила поведения, провинность.</vt:lpstr>
      <vt:lpstr>Легенда о Данко.</vt:lpstr>
      <vt:lpstr>Слайд 5</vt:lpstr>
      <vt:lpstr>Простив проступок, побуждаешь  к худшему.           Публилий Сир.</vt:lpstr>
      <vt:lpstr>Всякий разумный Человек наказывает не потому, что был совершён проступок, а для того, чтобы он не совершился впредь.   Луций Анней Сенека. </vt:lpstr>
      <vt:lpstr>Поступай так же, как и я.  Иммануил Кант.</vt:lpstr>
      <vt:lpstr>               Поступок: - добро - поддержка - любовь - помощь - человеколюбие</vt:lpstr>
      <vt:lpstr>            Проступок: - равнодушие - ненависть - зло - безразличие -неискренность</vt:lpstr>
      <vt:lpstr>Сочинение – рассуждение.</vt:lpstr>
    </vt:vector>
  </TitlesOfParts>
  <Company>mtec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развития речи.</dc:title>
  <dc:creator>user</dc:creator>
  <cp:lastModifiedBy>user</cp:lastModifiedBy>
  <cp:revision>11</cp:revision>
  <dcterms:created xsi:type="dcterms:W3CDTF">2012-11-25T02:22:46Z</dcterms:created>
  <dcterms:modified xsi:type="dcterms:W3CDTF">2012-11-25T04:04:20Z</dcterms:modified>
</cp:coreProperties>
</file>