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1BED-7E4A-4C07-AA0E-4891B715DB7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1877-68B9-494F-9467-296745345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238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1BED-7E4A-4C07-AA0E-4891B715DB7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1877-68B9-494F-9467-296745345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003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1BED-7E4A-4C07-AA0E-4891B715DB7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1877-68B9-494F-9467-296745345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881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1BED-7E4A-4C07-AA0E-4891B715DB7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1877-68B9-494F-9467-296745345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938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1BED-7E4A-4C07-AA0E-4891B715DB7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1877-68B9-494F-9467-296745345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98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1BED-7E4A-4C07-AA0E-4891B715DB7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1877-68B9-494F-9467-296745345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496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1BED-7E4A-4C07-AA0E-4891B715DB7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1877-68B9-494F-9467-296745345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61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1BED-7E4A-4C07-AA0E-4891B715DB7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1877-68B9-494F-9467-296745345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529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1BED-7E4A-4C07-AA0E-4891B715DB7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1877-68B9-494F-9467-296745345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391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1BED-7E4A-4C07-AA0E-4891B715DB7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1877-68B9-494F-9467-296745345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2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1BED-7E4A-4C07-AA0E-4891B715DB7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1877-68B9-494F-9467-296745345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797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B1BED-7E4A-4C07-AA0E-4891B715DB7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C1877-68B9-494F-9467-296745345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253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YS Text"/>
              </a:rPr>
              <a:t>7 чудес Кузбасса</a:t>
            </a:r>
            <a:endParaRPr lang="ru-RU" dirty="0">
              <a:latin typeface="YS Text"/>
            </a:endParaRPr>
          </a:p>
        </p:txBody>
      </p:sp>
    </p:spTree>
    <p:extLst>
      <p:ext uri="{BB962C8B-B14F-4D97-AF65-F5344CB8AC3E}">
        <p14:creationId xmlns:p14="http://schemas.microsoft.com/office/powerpoint/2010/main" val="98919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7692" y="104501"/>
            <a:ext cx="8708572" cy="653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729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44102" y="365125"/>
            <a:ext cx="5509697" cy="2848338"/>
          </a:xfrm>
        </p:spPr>
        <p:txBody>
          <a:bodyPr>
            <a:normAutofit/>
          </a:bodyPr>
          <a:lstStyle/>
          <a:p>
            <a:pPr algn="ctr"/>
            <a:r>
              <a:rPr lang="ru-RU" b="1" i="0" dirty="0" smtClean="0">
                <a:solidFill>
                  <a:srgbClr val="333333"/>
                </a:solidFill>
                <a:effectLst/>
                <a:latin typeface="YS Text"/>
              </a:rPr>
              <a:t>Монумент </a:t>
            </a:r>
            <a:br>
              <a:rPr lang="ru-RU" b="1" i="0" dirty="0" smtClean="0">
                <a:solidFill>
                  <a:srgbClr val="333333"/>
                </a:solidFill>
                <a:effectLst/>
                <a:latin typeface="YS Text"/>
              </a:rPr>
            </a:br>
            <a:r>
              <a:rPr lang="ru-RU" b="1" i="0" dirty="0" smtClean="0">
                <a:solidFill>
                  <a:srgbClr val="333333"/>
                </a:solidFill>
                <a:effectLst/>
                <a:latin typeface="YS Text"/>
              </a:rPr>
              <a:t>«Память шахтерам Кузбасса»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624" y="98555"/>
            <a:ext cx="4956478" cy="660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248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69726" y="365125"/>
            <a:ext cx="5384074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YS Text"/>
              </a:rPr>
              <a:t>Поднебесные Зубья</a:t>
            </a:r>
            <a:endParaRPr lang="ru-RU" b="1" dirty="0">
              <a:latin typeface="YS Tex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605" y="135709"/>
            <a:ext cx="4875166" cy="6500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919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0903" y="365125"/>
            <a:ext cx="5762897" cy="1325563"/>
          </a:xfrm>
        </p:spPr>
        <p:txBody>
          <a:bodyPr>
            <a:normAutofit/>
          </a:bodyPr>
          <a:lstStyle/>
          <a:p>
            <a:pPr algn="ctr"/>
            <a:r>
              <a:rPr lang="ru-RU" b="1" i="0" dirty="0" smtClean="0">
                <a:solidFill>
                  <a:srgbClr val="333333"/>
                </a:solidFill>
                <a:effectLst/>
                <a:latin typeface="YS Text"/>
              </a:rPr>
              <a:t>Скульптура «Золотая 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YS Text"/>
              </a:rPr>
              <a:t>Шория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YS Text"/>
              </a:rPr>
              <a:t>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485" y="365125"/>
            <a:ext cx="4595337" cy="612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021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0457" y="365125"/>
            <a:ext cx="6063343" cy="1325563"/>
          </a:xfrm>
        </p:spPr>
        <p:txBody>
          <a:bodyPr>
            <a:normAutofit/>
          </a:bodyPr>
          <a:lstStyle/>
          <a:p>
            <a:pPr algn="ctr"/>
            <a:r>
              <a:rPr lang="ru-RU" b="1" i="0" dirty="0" smtClean="0">
                <a:solidFill>
                  <a:srgbClr val="333333"/>
                </a:solidFill>
                <a:effectLst/>
                <a:latin typeface="YS Text"/>
              </a:rPr>
              <a:t>«Томская 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YS Text"/>
              </a:rPr>
              <a:t>писаница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YS Text"/>
              </a:rPr>
              <a:t>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786" y="261256"/>
            <a:ext cx="4712427" cy="628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894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4149" y="365125"/>
            <a:ext cx="5919651" cy="1325563"/>
          </a:xfrm>
        </p:spPr>
        <p:txBody>
          <a:bodyPr/>
          <a:lstStyle/>
          <a:p>
            <a:pPr algn="ctr"/>
            <a:r>
              <a:rPr lang="ru-RU" b="1" i="0" dirty="0" smtClean="0">
                <a:solidFill>
                  <a:srgbClr val="333333"/>
                </a:solidFill>
                <a:effectLst/>
                <a:latin typeface="YS Text"/>
              </a:rPr>
              <a:t>Город Мариинск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536" y="222069"/>
            <a:ext cx="4781006" cy="637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533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040" y="365125"/>
            <a:ext cx="531876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>
                <a:latin typeface="YS Text"/>
              </a:rPr>
              <a:t>Азасская</a:t>
            </a:r>
            <a:r>
              <a:rPr lang="ru-RU" b="1" dirty="0">
                <a:latin typeface="YS Text"/>
              </a:rPr>
              <a:t> пещера</a:t>
            </a:r>
            <a:endParaRPr lang="ru-RU" dirty="0">
              <a:latin typeface="YS Tex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10" y="248193"/>
            <a:ext cx="4862104" cy="6482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800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5589" y="365125"/>
            <a:ext cx="5828211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YS Text"/>
              </a:rPr>
              <a:t>Кузнецкая Крепость</a:t>
            </a:r>
            <a:endParaRPr lang="ru-RU" dirty="0">
              <a:latin typeface="YS Tex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950" y="365125"/>
            <a:ext cx="4670516" cy="622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2662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21</Words>
  <Application>Microsoft Office PowerPoint</Application>
  <PresentationFormat>Широкоэкранный</PresentationFormat>
  <Paragraphs>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YS Text</vt:lpstr>
      <vt:lpstr>Тема Office</vt:lpstr>
      <vt:lpstr>7 чудес Кузбасса</vt:lpstr>
      <vt:lpstr>Презентация PowerPoint</vt:lpstr>
      <vt:lpstr>Монумент  «Память шахтерам Кузбасса»</vt:lpstr>
      <vt:lpstr>Поднебесные Зубья</vt:lpstr>
      <vt:lpstr>Скульптура «Золотая Шория»</vt:lpstr>
      <vt:lpstr>«Томская писаница»</vt:lpstr>
      <vt:lpstr>Город Мариинск</vt:lpstr>
      <vt:lpstr>Азасская пещера</vt:lpstr>
      <vt:lpstr>Кузнецкая Крепость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чудес Кузбасса</dc:title>
  <dc:creator>Татьяна</dc:creator>
  <cp:lastModifiedBy>Татьяна</cp:lastModifiedBy>
  <cp:revision>3</cp:revision>
  <dcterms:created xsi:type="dcterms:W3CDTF">2022-10-26T11:38:31Z</dcterms:created>
  <dcterms:modified xsi:type="dcterms:W3CDTF">2022-10-26T11:51:37Z</dcterms:modified>
</cp:coreProperties>
</file>