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1" r:id="rId6"/>
    <p:sldId id="260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E4464-A87C-4B83-89A6-69E8B10B3209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B9F29-1ED6-4E93-BC8A-3A7171637C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Парк клипарт (45 фото)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38" cy="6858000"/>
          </a:xfrm>
          <a:prstGeom prst="rect">
            <a:avLst/>
          </a:prstGeom>
          <a:noFill/>
        </p:spPr>
      </p:pic>
      <p:pic>
        <p:nvPicPr>
          <p:cNvPr id="7172" name="Picture 4" descr="https://avatars.mds.yandex.net/i?id=dfe8b2616b1b8eb6391ee7e621727271-5875570-images-thumbs&amp;ref=rim&amp;n=33&amp;w=184&amp;h=15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1700808"/>
            <a:ext cx="6889726" cy="5616624"/>
          </a:xfrm>
          <a:prstGeom prst="rect">
            <a:avLst/>
          </a:prstGeom>
          <a:noFill/>
        </p:spPr>
      </p:pic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1089025" y="188640"/>
            <a:ext cx="7155383" cy="191321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 rtl="0"/>
            <a:r>
              <a:rPr lang="ru-RU" sz="3600" kern="10" spc="-180" smtClean="0">
                <a:ln w="12700">
                  <a:solidFill>
                    <a:srgbClr val="40404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107763" dir="18900000" algn="ctr" rotWithShape="0">
                    <a:srgbClr val="C0C0C0">
                      <a:alpha val="50000"/>
                    </a:srgbClr>
                  </a:outerShdw>
                </a:effectLst>
                <a:latin typeface="Arial Black"/>
              </a:rPr>
              <a:t>Городок </a:t>
            </a:r>
          </a:p>
          <a:p>
            <a:pPr algn="ctr" rtl="0"/>
            <a:r>
              <a:rPr lang="ru-RU" sz="3600" kern="10" spc="-180" smtClean="0">
                <a:ln w="12700">
                  <a:solidFill>
                    <a:srgbClr val="40404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107763" dir="18900000" algn="ctr" rotWithShape="0">
                    <a:srgbClr val="C0C0C0">
                      <a:alpha val="50000"/>
                    </a:srgbClr>
                  </a:outerShdw>
                </a:effectLst>
                <a:latin typeface="Arial Black"/>
              </a:rPr>
              <a:t>БЕЗОПАСНОСТИ </a:t>
            </a:r>
            <a:endParaRPr lang="ru-RU" sz="3600" kern="10" spc="-180">
              <a:ln w="12700">
                <a:solidFill>
                  <a:srgbClr val="40404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107763" dir="18900000" algn="ctr" rotWithShape="0">
                  <a:srgbClr val="C0C0C0">
                    <a:alpha val="5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арк клипарт (45 фото)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38" cy="6858000"/>
          </a:xfrm>
          <a:prstGeom prst="rect">
            <a:avLst/>
          </a:prstGeom>
          <a:noFill/>
        </p:spPr>
      </p:pic>
      <p:pic>
        <p:nvPicPr>
          <p:cNvPr id="5122" name="Picture 2" descr="Школа спасателей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807817"/>
            <a:ext cx="3240360" cy="6050183"/>
          </a:xfrm>
          <a:prstGeom prst="rect">
            <a:avLst/>
          </a:prstGeom>
          <a:noFill/>
        </p:spPr>
      </p:pic>
      <p:pic>
        <p:nvPicPr>
          <p:cNvPr id="5124" name="Picture 4" descr="Клипарт пожарный (67 фото) .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2033464"/>
            <a:ext cx="4499992" cy="4824536"/>
          </a:xfrm>
          <a:prstGeom prst="rect">
            <a:avLst/>
          </a:prstGeom>
          <a:noFill/>
        </p:spPr>
      </p:pic>
      <p:sp>
        <p:nvSpPr>
          <p:cNvPr id="7" name="Овальная выноска 6"/>
          <p:cNvSpPr/>
          <p:nvPr/>
        </p:nvSpPr>
        <p:spPr>
          <a:xfrm>
            <a:off x="6444208" y="620688"/>
            <a:ext cx="2448272" cy="1152128"/>
          </a:xfrm>
          <a:prstGeom prst="wedgeEllipseCallout">
            <a:avLst>
              <a:gd name="adj1" fmla="val 9046"/>
              <a:gd name="adj2" fmla="val 112562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101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251520" y="188640"/>
            <a:ext cx="2088232" cy="963488"/>
          </a:xfrm>
          <a:prstGeom prst="wedgeEllipseCallout">
            <a:avLst>
              <a:gd name="adj1" fmla="val 48693"/>
              <a:gd name="adj2" fmla="val 66164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112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Парк клипарт (45 фото)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38" cy="6858000"/>
          </a:xfrm>
          <a:prstGeom prst="rect">
            <a:avLst/>
          </a:prstGeom>
          <a:noFill/>
        </p:spPr>
      </p:pic>
      <p:pic>
        <p:nvPicPr>
          <p:cNvPr id="6" name="Picture 2" descr="https://i.ytimg.com/vi/v0ufIeF-r3M/maxresdefaul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023"/>
          <a:stretch>
            <a:fillRect/>
          </a:stretch>
        </p:blipFill>
        <p:spPr bwMode="auto">
          <a:xfrm>
            <a:off x="1943200" y="810499"/>
            <a:ext cx="7200800" cy="6047501"/>
          </a:xfrm>
          <a:prstGeom prst="rect">
            <a:avLst/>
          </a:prstGeom>
          <a:noFill/>
        </p:spPr>
      </p:pic>
      <p:sp>
        <p:nvSpPr>
          <p:cNvPr id="7" name="Овальная выноска 6"/>
          <p:cNvSpPr/>
          <p:nvPr/>
        </p:nvSpPr>
        <p:spPr>
          <a:xfrm>
            <a:off x="323528" y="476672"/>
            <a:ext cx="1872208" cy="1008112"/>
          </a:xfrm>
          <a:prstGeom prst="wedgeEllipseCallout">
            <a:avLst>
              <a:gd name="adj1" fmla="val 65356"/>
              <a:gd name="adj2" fmla="val 4687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103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 flipH="1">
            <a:off x="7343800" y="188640"/>
            <a:ext cx="1800200" cy="819472"/>
          </a:xfrm>
          <a:prstGeom prst="wedgeEllipseCallout">
            <a:avLst>
              <a:gd name="adj1" fmla="val 41913"/>
              <a:gd name="adj2" fmla="val 88735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102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арк клипарт (45 фото)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38" cy="6858000"/>
          </a:xfrm>
          <a:prstGeom prst="rect">
            <a:avLst/>
          </a:prstGeom>
          <a:noFill/>
        </p:spPr>
      </p:pic>
      <p:pic>
        <p:nvPicPr>
          <p:cNvPr id="3074" name="Picture 2" descr="Материнство - безопасность жизнедеятельности дошкольников Игры И Другие Зан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76672"/>
            <a:ext cx="6120678" cy="61206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арк клипарт (45 фото)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38" cy="6858000"/>
          </a:xfrm>
          <a:prstGeom prst="rect">
            <a:avLst/>
          </a:prstGeom>
          <a:noFill/>
        </p:spPr>
      </p:pic>
      <p:pic>
        <p:nvPicPr>
          <p:cNvPr id="1028" name="Picture 4" descr="Как поступить? "/>
          <p:cNvPicPr>
            <a:picLocks noChangeAspect="1" noChangeArrowheads="1"/>
          </p:cNvPicPr>
          <p:nvPr/>
        </p:nvPicPr>
        <p:blipFill>
          <a:blip r:embed="rId3" cstate="print"/>
          <a:srcRect l="14197" t="7087" r="14818" b="776"/>
          <a:stretch>
            <a:fillRect/>
          </a:stretch>
        </p:blipFill>
        <p:spPr bwMode="auto">
          <a:xfrm>
            <a:off x="2339751" y="476672"/>
            <a:ext cx="6238847" cy="60828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арк клипарт (45 фото)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38" cy="6858000"/>
          </a:xfrm>
          <a:prstGeom prst="rect">
            <a:avLst/>
          </a:prstGeom>
          <a:noFill/>
        </p:spPr>
      </p:pic>
      <p:pic>
        <p:nvPicPr>
          <p:cNvPr id="2050" name="Picture 2" descr="- Во дворе и на улице."/>
          <p:cNvPicPr>
            <a:picLocks noChangeAspect="1" noChangeArrowheads="1"/>
          </p:cNvPicPr>
          <p:nvPr/>
        </p:nvPicPr>
        <p:blipFill>
          <a:blip r:embed="rId3" cstate="print"/>
          <a:srcRect l="3937" t="14174" r="54720" b="10226"/>
          <a:stretch>
            <a:fillRect/>
          </a:stretch>
        </p:blipFill>
        <p:spPr bwMode="auto">
          <a:xfrm>
            <a:off x="2987824" y="0"/>
            <a:ext cx="450056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арк клипарт (45 фото)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38" cy="6858000"/>
          </a:xfrm>
          <a:prstGeom prst="rect">
            <a:avLst/>
          </a:prstGeom>
          <a:noFill/>
        </p:spPr>
      </p:pic>
      <p:pic>
        <p:nvPicPr>
          <p:cNvPr id="4098" name="Picture 2" descr="https://sun9-53.userapi.com/PZwVf4mHgFisEJymIJXItFVvy7-aXcOPlrSQqg/JYc5p6M0d4c.jpg"/>
          <p:cNvPicPr>
            <a:picLocks noChangeAspect="1" noChangeArrowheads="1"/>
          </p:cNvPicPr>
          <p:nvPr/>
        </p:nvPicPr>
        <p:blipFill>
          <a:blip r:embed="rId3" cstate="print"/>
          <a:srcRect l="13230" t="1680" r="13061" b="21041"/>
          <a:stretch>
            <a:fillRect/>
          </a:stretch>
        </p:blipFill>
        <p:spPr bwMode="auto">
          <a:xfrm>
            <a:off x="2123727" y="476672"/>
            <a:ext cx="6344607" cy="61206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3</cp:revision>
  <dcterms:created xsi:type="dcterms:W3CDTF">2022-10-17T20:45:06Z</dcterms:created>
  <dcterms:modified xsi:type="dcterms:W3CDTF">2022-10-17T21:13:18Z</dcterms:modified>
</cp:coreProperties>
</file>