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\Desktop\смешарики\slide-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134" y="404664"/>
            <a:ext cx="8141322" cy="6097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61332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1"/>
            <a:ext cx="8784977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61096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708405" cy="6522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11340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\Desktop\смешарики\slide-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52" y="260648"/>
            <a:ext cx="8268132" cy="6192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43263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\Desktop\смешарики\slide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00109"/>
            <a:ext cx="8064896" cy="6040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68072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\Desktop\смешарики\slide-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00108"/>
            <a:ext cx="8280920" cy="6202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5001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\Desktop\смешарики\slide-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00108"/>
            <a:ext cx="8311589" cy="6225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32916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\Desktop\смешарики\slide-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6175"/>
            <a:ext cx="8352928" cy="6256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75571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A\Desktop\смешарики\slide-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15839"/>
            <a:ext cx="7704856" cy="5770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74045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</TotalTime>
  <Words>0</Words>
  <Application>Microsoft Office PowerPoint</Application>
  <PresentationFormat>Экран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Остин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</dc:creator>
  <cp:lastModifiedBy>A</cp:lastModifiedBy>
  <cp:revision>2</cp:revision>
  <dcterms:created xsi:type="dcterms:W3CDTF">2022-09-30T08:39:23Z</dcterms:created>
  <dcterms:modified xsi:type="dcterms:W3CDTF">2022-09-30T08:51:05Z</dcterms:modified>
</cp:coreProperties>
</file>