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.xml" ContentType="application/vnd.openxmlformats-officedocument.presentationml.slideLayout+xml"/>
  <Override PartName="/ppt/theme/theme5.xml" ContentType="application/vnd.openxmlformats-officedocument.theme+xml"/>
  <Override PartName="/ppt/slideLayouts/slideLayout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7" r:id="rId1"/>
    <p:sldMasterId id="2147483660" r:id="rId2"/>
    <p:sldMasterId id="2147483720" r:id="rId3"/>
    <p:sldMasterId id="2147483732" r:id="rId4"/>
    <p:sldMasterId id="2147483798" r:id="rId5"/>
    <p:sldMasterId id="2147483685" r:id="rId6"/>
  </p:sldMasterIdLst>
  <p:notesMasterIdLst>
    <p:notesMasterId r:id="rId17"/>
  </p:notesMasterIdLst>
  <p:sldIdLst>
    <p:sldId id="274" r:id="rId7"/>
    <p:sldId id="318" r:id="rId8"/>
    <p:sldId id="287" r:id="rId9"/>
    <p:sldId id="319" r:id="rId10"/>
    <p:sldId id="320" r:id="rId11"/>
    <p:sldId id="321" r:id="rId12"/>
    <p:sldId id="322" r:id="rId13"/>
    <p:sldId id="323" r:id="rId14"/>
    <p:sldId id="324" r:id="rId15"/>
    <p:sldId id="286" r:id="rId16"/>
  </p:sldIdLst>
  <p:sldSz cx="6858000" cy="51435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0952B82-2B72-4419-9B75-BD012CC7FB77}">
          <p14:sldIdLst>
            <p14:sldId id="274"/>
            <p14:sldId id="318"/>
            <p14:sldId id="287"/>
            <p14:sldId id="319"/>
            <p14:sldId id="320"/>
            <p14:sldId id="321"/>
            <p14:sldId id="322"/>
            <p14:sldId id="323"/>
            <p14:sldId id="324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63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  <p15:guide id="4" pos="119" userDrawn="1">
          <p15:clr>
            <a:srgbClr val="A4A3A4"/>
          </p15:clr>
        </p15:guide>
        <p15:guide id="5" pos="4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440"/>
    <a:srgbClr val="990033"/>
    <a:srgbClr val="FF5050"/>
    <a:srgbClr val="EE6000"/>
    <a:srgbClr val="EA9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6434" autoAdjust="0"/>
  </p:normalViewPr>
  <p:slideViewPr>
    <p:cSldViewPr snapToGrid="0" snapToObjects="1">
      <p:cViewPr varScale="1">
        <p:scale>
          <a:sx n="78" d="100"/>
          <a:sy n="78" d="100"/>
        </p:scale>
        <p:origin x="1500" y="52"/>
      </p:cViewPr>
      <p:guideLst>
        <p:guide orient="horz" pos="463"/>
        <p:guide pos="2160"/>
        <p:guide orient="horz" pos="1720"/>
        <p:guide pos="119"/>
        <p:guide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iia.melnikova@gmail.com" userId="b00f2aaa227ee6dd" providerId="LiveId" clId="{E4054C60-7EA8-4E83-827E-BE104442D0B2}"/>
    <pc:docChg chg="undo custSel addSld delSld modSld modSection">
      <pc:chgData name="dariiia.melnikova@gmail.com" userId="b00f2aaa227ee6dd" providerId="LiveId" clId="{E4054C60-7EA8-4E83-827E-BE104442D0B2}" dt="2022-03-01T11:49:18.403" v="37" actId="1076"/>
      <pc:docMkLst>
        <pc:docMk/>
      </pc:docMkLst>
      <pc:sldChg chg="addSp delSp new del mod">
        <pc:chgData name="dariiia.melnikova@gmail.com" userId="b00f2aaa227ee6dd" providerId="LiveId" clId="{E4054C60-7EA8-4E83-827E-BE104442D0B2}" dt="2022-03-01T11:48:16.205" v="4" actId="47"/>
        <pc:sldMkLst>
          <pc:docMk/>
          <pc:sldMk cId="2681692132" sldId="283"/>
        </pc:sldMkLst>
        <pc:spChg chg="add del">
          <ac:chgData name="dariiia.melnikova@gmail.com" userId="b00f2aaa227ee6dd" providerId="LiveId" clId="{E4054C60-7EA8-4E83-827E-BE104442D0B2}" dt="2022-03-01T11:48:10.728" v="2" actId="22"/>
          <ac:spMkLst>
            <pc:docMk/>
            <pc:sldMk cId="2681692132" sldId="283"/>
            <ac:spMk id="6" creationId="{3CB95F47-ED9E-4311-B727-09039BF6A1FF}"/>
          </ac:spMkLst>
        </pc:spChg>
      </pc:sldChg>
      <pc:sldChg chg="modSp add mod">
        <pc:chgData name="dariiia.melnikova@gmail.com" userId="b00f2aaa227ee6dd" providerId="LiveId" clId="{E4054C60-7EA8-4E83-827E-BE104442D0B2}" dt="2022-03-01T11:49:18.403" v="37" actId="1076"/>
        <pc:sldMkLst>
          <pc:docMk/>
          <pc:sldMk cId="1863518126" sldId="284"/>
        </pc:sldMkLst>
        <pc:spChg chg="mod">
          <ac:chgData name="dariiia.melnikova@gmail.com" userId="b00f2aaa227ee6dd" providerId="LiveId" clId="{E4054C60-7EA8-4E83-827E-BE104442D0B2}" dt="2022-03-01T11:49:18.403" v="37" actId="1076"/>
          <ac:spMkLst>
            <pc:docMk/>
            <pc:sldMk cId="1863518126" sldId="284"/>
            <ac:spMk id="5" creationId="{6CB59441-30B0-4A32-A089-2110546E99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A35C-AB3F-0D44-9877-2CB12F260F89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08E2-07CB-A548-A84E-407746EF68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1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3763905" y="706955"/>
            <a:ext cx="2716314" cy="857250"/>
          </a:xfrm>
        </p:spPr>
        <p:txBody>
          <a:bodyPr>
            <a:noAutofit/>
          </a:bodyPr>
          <a:lstStyle>
            <a:lvl1pPr>
              <a:defRPr sz="240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  <p:extLst>
      <p:ext uri="{BB962C8B-B14F-4D97-AF65-F5344CB8AC3E}">
        <p14:creationId xmlns:p14="http://schemas.microsoft.com/office/powerpoint/2010/main" val="25287702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21642" y="402828"/>
            <a:ext cx="4380579" cy="728070"/>
          </a:xfrm>
        </p:spPr>
        <p:txBody>
          <a:bodyPr anchor="t" anchorCtr="0">
            <a:normAutofit/>
          </a:bodyPr>
          <a:lstStyle>
            <a:lvl1pPr algn="l">
              <a:defRPr sz="20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642" y="1079256"/>
            <a:ext cx="4380579" cy="413156"/>
          </a:xfrm>
        </p:spPr>
        <p:txBody>
          <a:bodyPr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422275" y="1650000"/>
            <a:ext cx="6092825" cy="2944226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Calibri Light"/>
                <a:cs typeface="Calibri Light"/>
              </a:defRPr>
            </a:lvl1pPr>
            <a:lvl2pPr>
              <a:defRPr sz="1400" b="0" i="0">
                <a:latin typeface="Calibri Light"/>
                <a:cs typeface="Calibri Light"/>
              </a:defRPr>
            </a:lvl2pPr>
            <a:lvl3pPr>
              <a:defRPr sz="1400" b="0" i="0">
                <a:latin typeface="Calibri Light"/>
                <a:cs typeface="Calibri Light"/>
              </a:defRPr>
            </a:lvl3pPr>
            <a:lvl4pPr>
              <a:defRPr sz="1400" b="0" i="0">
                <a:latin typeface="Calibri Light"/>
                <a:cs typeface="Calibri Light"/>
              </a:defRPr>
            </a:lvl4pPr>
            <a:lvl5pPr>
              <a:defRPr sz="14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1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4183959" y="553106"/>
            <a:ext cx="1948212" cy="857250"/>
          </a:xfrm>
        </p:spPr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26820" y="206375"/>
            <a:ext cx="2788279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transition spd="med"/>
  <p:txStyles>
    <p:titleStyle>
      <a:lvl1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1pPr>
      <a:lvl2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2pPr>
      <a:lvl3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3pPr>
      <a:lvl4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4pPr>
      <a:lvl5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5pPr>
      <a:lvl6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6pPr>
      <a:lvl7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7pPr>
      <a:lvl8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8pPr>
      <a:lvl9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9pPr>
    </p:titleStyle>
    <p:bodyStyle>
      <a:lvl1pPr marL="0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1pPr>
      <a:lvl2pPr marL="257162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2pPr>
      <a:lvl3pPr marL="514325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3pPr>
      <a:lvl4pPr marL="771487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4pPr>
      <a:lvl5pPr marL="1028649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5pPr>
      <a:lvl6pPr marL="1485826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6pPr>
      <a:lvl7pPr marL="1742989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7pPr>
      <a:lvl8pPr marL="2000150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8pPr>
      <a:lvl9pPr marL="2257313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9pPr>
    </p:bodyStyle>
    <p:otherStyle>
      <a:lvl1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555330" y="2782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1960" y="428848"/>
            <a:ext cx="400505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99794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b="0" i="0" kern="1200" baseline="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17991137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417489612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0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D1BD-0BEB-464B-9104-5773324B228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658A9-4423-2241-B885-4157D8602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7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35B3-C2B0-A94F-BF40-36C103B64EE6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71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12AA-2900-5846-91D2-F5331677FA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9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ctr" defTabSz="342884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57550" y="1806816"/>
            <a:ext cx="3600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-творческий проект 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«Лук – зеленый друг»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00344" y="3202772"/>
            <a:ext cx="3045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Составила и провела:</a:t>
            </a:r>
            <a:b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Лаврентьева Ольга Сергеевна</a:t>
            </a:r>
            <a:b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1200" b="1" i="1" cap="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Путилково</a:t>
            </a:r>
            <a:r>
              <a:rPr lang="ru-RU" sz="1200" b="1" i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2022</a:t>
            </a:r>
            <a:endParaRPr lang="ru-RU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83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850" y="1953281"/>
            <a:ext cx="3286125" cy="857250"/>
          </a:xfrm>
        </p:spPr>
        <p:txBody>
          <a:bodyPr>
            <a:no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899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235" y="2733683"/>
            <a:ext cx="2392136" cy="187065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87539" y="153393"/>
            <a:ext cx="6484711" cy="4508413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–исследовательский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творческий, коллективный.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краткосрочное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недели)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проведения: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детского сада (6-7 лет).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репчатый лук.</a:t>
            </a:r>
          </a:p>
          <a:p>
            <a:pPr algn="just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проекта: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вырастить зелёный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 на подоконнике? Чем может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полезен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лук? Что можно делать с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луком? Исследование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полезных свойств лука.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мало едят витаминов.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дети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знать о зеленом витамине.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идея: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детей,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 в совместной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лука на подоконнике.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воспитатели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родители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земля, вода, лук, контейнеры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посадки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лейка для полива, палочки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рыхления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земли.</a:t>
            </a:r>
          </a:p>
        </p:txBody>
      </p:sp>
    </p:spTree>
    <p:extLst>
      <p:ext uri="{BB962C8B-B14F-4D97-AF65-F5344CB8AC3E}">
        <p14:creationId xmlns:p14="http://schemas.microsoft.com/office/powerpoint/2010/main" val="4587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07975" y="678450"/>
            <a:ext cx="6092825" cy="2944226"/>
          </a:xfrm>
        </p:spPr>
        <p:txBody>
          <a:bodyPr>
            <a:normAutofit/>
          </a:bodyPr>
          <a:lstStyle/>
          <a:p>
            <a:pPr algn="just"/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развития познавательного интереса и экспериментальной деятельности, раскрытие творческого и интеллектуального потенциала дошкольников, вовлечение детей и их родителей в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практическую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выращиванию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лука.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3006">
            <a:off x="2035854" y="1951262"/>
            <a:ext cx="2930979" cy="293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3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998" y="1143167"/>
            <a:ext cx="2755933" cy="3674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5" y="1111160"/>
            <a:ext cx="2779938" cy="37065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10493" y="65949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лук, я –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Чиполлино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Веселый, озорной.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Простуды и ангины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справятся со мной.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80701" y="2058852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лука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верхушку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донце.</a:t>
            </a:r>
            <a:endParaRPr lang="ru-RU" sz="16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6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793" y="1105168"/>
            <a:ext cx="2824843" cy="37664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08" y="1108291"/>
            <a:ext cx="2822500" cy="37633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45293" y="94520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Сажаем луковицы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маленькую грядку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вырастут они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по порядку!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1900" y="61235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ребята, малыши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 мы трудиться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посадим лук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им гордиться.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63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83" y="1225961"/>
            <a:ext cx="2696149" cy="3594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485" y="1225961"/>
            <a:ext cx="2687186" cy="358291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27641" y="148743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Пойдём с </a:t>
            </a: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тобою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огород.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мало там у нас забот!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Польём лучок и з лейки,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сядем на скамейки.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7799" y="91439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чудесно в огороде,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Поработать ясным днём!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Тёплый луч по грядке бродит,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Луком пахнет чернозём.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7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765" y="677636"/>
            <a:ext cx="3116716" cy="41556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08" y="1162855"/>
            <a:ext cx="2752801" cy="36704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2508" y="85637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Да, удачный вырос </a:t>
            </a: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лук!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свершилось. Но не вдруг.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Труды затрачены нами были,</a:t>
            </a:r>
          </a:p>
          <a:p>
            <a:pPr algn="l"/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посадкой мы </a:t>
            </a: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следили!</a:t>
            </a:r>
            <a:endParaRPr lang="ru-RU" sz="1600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4" y="816429"/>
            <a:ext cx="5388428" cy="40413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0872" y="416319"/>
            <a:ext cx="59849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группе детского сада огорода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окне!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6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5" y="1967593"/>
            <a:ext cx="3763736" cy="376373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5121" y="344890"/>
            <a:ext cx="58456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Результат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В процессе реализации проекта: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1.Дети познакомились с художественной литературой об овощах: поговорки, стихи, сказки, загадки;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2.Дети узнали о пользе лука.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3.Дети научились сажать лук и ухаживать за ним.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4.У детей сформировались знания и представления о росте зеленого лука в комнатных условиях.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5.У детей развился познавательный интерес к объектам природы ближайшего окружения, в частности, к луку;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6.Укрепилось сотрудничество родителей и детей.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55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 умолчанию.thmx</Template>
  <TotalTime>7451</TotalTime>
  <Words>371</Words>
  <Application>Microsoft Office PowerPoint</Application>
  <PresentationFormat>Произвольный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Helvetica Neue</vt:lpstr>
      <vt:lpstr>Times New Roman</vt:lpstr>
      <vt:lpstr>Verdana</vt:lpstr>
      <vt:lpstr>ТемаАСОУтитул</vt:lpstr>
      <vt:lpstr>Специальное оформление</vt:lpstr>
      <vt:lpstr>8_Специальное оформление</vt:lpstr>
      <vt:lpstr>9_Специальное оформление</vt:lpstr>
      <vt:lpstr>1_Специальное оформление</vt:lpstr>
      <vt:lpstr>2_Специальное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Мельникова Д.В.</dc:creator>
  <cp:lastModifiedBy>polin</cp:lastModifiedBy>
  <cp:revision>113</cp:revision>
  <dcterms:created xsi:type="dcterms:W3CDTF">2020-04-09T22:49:10Z</dcterms:created>
  <dcterms:modified xsi:type="dcterms:W3CDTF">2022-10-26T15:16:41Z</dcterms:modified>
</cp:coreProperties>
</file>