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9" autoAdjust="0"/>
    <p:restoredTop sz="94671" autoAdjust="0"/>
  </p:normalViewPr>
  <p:slideViewPr>
    <p:cSldViewPr>
      <p:cViewPr>
        <p:scale>
          <a:sx n="66" d="100"/>
          <a:sy n="66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hello_html_m6dc1d8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r="7406"/>
          <a:stretch/>
        </p:blipFill>
        <p:spPr bwMode="auto">
          <a:xfrm>
            <a:off x="161717" y="187959"/>
            <a:ext cx="8742094" cy="6423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набор карточек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отрицаний: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 же карточки, но знаки перечеркнуты. Например: красная клякса перечеркнутая означает, что фигурка не красная. А значит она может быть синей или желтой. Перечеркнутый треугольник означает не треугольную фигурку ( квадратную, круглую или прямоугольную).</a:t>
            </a:r>
          </a:p>
        </p:txBody>
      </p:sp>
      <p:pic>
        <p:nvPicPr>
          <p:cNvPr id="8194" name="Picture 2" descr="https://arhivurokov.ru/kopilka/up/html/2017/04/15/k_58f24f6bbeb58/img_user_file_58f24f6c43970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9" t="13683" r="589" b="-9"/>
          <a:stretch/>
        </p:blipFill>
        <p:spPr bwMode="auto">
          <a:xfrm>
            <a:off x="564878" y="2136421"/>
            <a:ext cx="8014244" cy="4605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1749860"/>
            <a:ext cx="392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Карточки отрицания свойств блока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07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" t="12216" r="3457" b="4848"/>
          <a:stretch/>
        </p:blipFill>
        <p:spPr bwMode="auto">
          <a:xfrm>
            <a:off x="-21839" y="0"/>
            <a:ext cx="9143302" cy="684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85616" y="457041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помощь педагогу выпущены альбомы со схемами и заданиями по возрастам</a:t>
            </a:r>
          </a:p>
        </p:txBody>
      </p:sp>
    </p:spTree>
    <p:extLst>
      <p:ext uri="{BB962C8B-B14F-4D97-AF65-F5344CB8AC3E}">
        <p14:creationId xmlns:p14="http://schemas.microsoft.com/office/powerpoint/2010/main" val="8556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 логическими блоками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поможет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хорошо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усвоить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программный материал детского сада,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подготовит детей к изучению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математики, геометрии и информатики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IMG_8382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" t="3842"/>
          <a:stretch/>
        </p:blipFill>
        <p:spPr bwMode="auto">
          <a:xfrm rot="16200000">
            <a:off x="1837501" y="-173204"/>
            <a:ext cx="5469002" cy="8352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6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88077"/>
            <a:ext cx="30296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Автор игрового подхода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 развитию детей, идея которого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заключается в освоении детьми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математики посредством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увлекательных логических игр.</a:t>
            </a:r>
          </a:p>
          <a:p>
            <a:pPr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Дьенеш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венгерский математик, психолог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педагог, профессор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Шербрукского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университета. </a:t>
            </a:r>
          </a:p>
        </p:txBody>
      </p:sp>
      <p:pic>
        <p:nvPicPr>
          <p:cNvPr id="2050" name="Picture 2" descr="https://persons-info.com/userfiles/image/persons/80000-90000/86000-87000/86205/DENESH_Zoltan_Pal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/>
          <a:stretch/>
        </p:blipFill>
        <p:spPr bwMode="auto">
          <a:xfrm>
            <a:off x="3779912" y="1268759"/>
            <a:ext cx="5073003" cy="5347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0720" y="359078"/>
            <a:ext cx="705372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Пал </a:t>
            </a:r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Дьенеш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(1916—2014)</a:t>
            </a:r>
            <a:endParaRPr lang="ru-RU" sz="3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10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070028"/>
            <a:ext cx="5760640" cy="3624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9644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Логические блоки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представляют собой набор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48 геометрических фигур, характеризуется четырьмя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признакми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четырех форм (треугольник, круг,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квадрат, прямоугольник);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трёх цветов (красный,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желтый, синий);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двух размеров (большой, маленький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двух видов толщины (толстый, тонкий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наборе нет ни 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одинаковой фигуры.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4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логическими блоками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позволяют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формой, цветом, размером, толщиной объектов.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пространственные представления.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логическое мышление, представление о множестве,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операции над множествами (сравнение, разбиение,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классификация, абстрагирование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кодирование и декодирование инфор­мации).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Усвоить элементарные навыки алгоритмической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культуры мышления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умения выявлять свойства в объектах, называть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их, обобщать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объекты по их свойствам, объяснять сходства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различия объектов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обосновывать свои рассуждения.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познавательные процессы, мыслительные операции.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Воспитывать самостоятельность, инициативу, настойчивость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достижении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цели.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творческие способности, воображение,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фантазию, способности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моделированию и конструированию.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речь.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Успешно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овладеть основами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математики.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653136"/>
            <a:ext cx="8118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с логическими блоками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знакомит детей с геометрическими фигурами, формой и размером предметов, развивает мыслительные умения (сравнивать, анализировать, классифицировать, обобщать), познавательные процессы, творческие способности. Этот универсальный дидактический материал успешно используется во всех возрастных группах</a:t>
            </a:r>
          </a:p>
        </p:txBody>
      </p:sp>
    </p:spTree>
    <p:extLst>
      <p:ext uri="{BB962C8B-B14F-4D97-AF65-F5344CB8AC3E}">
        <p14:creationId xmlns:p14="http://schemas.microsoft.com/office/powerpoint/2010/main" val="356668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12.insales.ru/images/products/1/2506/26536394/newDSC05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47322"/>
            <a:ext cx="4989160" cy="3310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-603448"/>
            <a:ext cx="871296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ОРГАНИЗАЦИИ РАБОТЫ С ЛОГИЧЕСКИМИ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БЛОКАМИ ДЬЕНЕША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Занятия (комплексные, интегрированные),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обеспечивающие наглядность, системность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доступность, смену деятельности.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Совместная и самостоятельная игровая деятельность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настольно-печатные, подвижные, сюжетно-ролевые игры).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подвижных играх (предметные ориентиры, обозначения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домиков, дорожек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лабиринтов);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настольно-печатные (изготовить карты к играм “Рассели жильцов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Найди место фигуре”);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сюжетно-ролевых играх: “Магазин” - деньги обозначаются блоками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Почта” - адрес на доме обозначается кодовыми карточками. Аналогично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Поезд” - билеты, места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4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900" y="2996952"/>
            <a:ext cx="5108764" cy="3806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приступить к играм и упражнениям,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предоставить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детям возможность самостоятельно познакомиться с логическими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блоками.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процессе разнообразных манипуляций с блоками дети установят, что они имеют различную форму, цвет, размер, толщину.   Дети сначала осваивают умения выявлять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-одно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свойство (цвет, форму, размер, толщину), сравнивать, классифицировать и обобщать предметы по каждому из этих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свойств.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-сразу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двум свойствам (цвету и форме, форме и размеру, размеру и толщине и т.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.),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трем (цвету, форме и размеру; форме, размеру и толщине; цвету, размеру и толщине)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четырем свойствам (цвету, форме, размеру и толщине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этом в одном и том же упражнении легко можно менять степень сложности задания с учетом возможностей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2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tatic12.insales.ru/images/products/1/2506/26536394/newDSC05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982" y="3212975"/>
            <a:ext cx="5493017" cy="36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48680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детей 3-4 лет блоки являются эталонами формы и цвета. Для них подойдут следующие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фигуры такого же цвета(формы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такую же фигуру по форме (или по размеру).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Выложи дорожку”. Ребенку предлагают выложить дорожку так, чтобы рядом оказались фигуры одного цвета, или рядом оказались фигуры разной формы (одного размера и т.д., варианты по усмотрению) Выкладывать дорожки можно с опорой на схему(ориентация на один и два признака)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“Что изменилось”. Перед детьми выкладывают 3-5 фигур. Затем предлагают детям запомнить фигуры и закрыть глаза. Воспитатель убирает одну фигуру и предлагает детям ответить, что изменилось. Можно не убирать фигуру, а поменять местами или одну убрать, а другую добавить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“Третий лишний”. Выложите 3 фигуры, 2 из которых объединены одним признаком. Попросите ребенка ответить и объяснить, какая фигура лишняя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“Волшебный мешочек”. Все фигуры сложите в мешочек и предложите малышу выбрать все круглые (квадратные, треугольные) фигуры.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“Опиши”. Сложите все фигурки в мешок, предложите ребенку вытащить любую и описать ее, называю форму, цвет и размер. 8. “Чередование”. Выкладывание цепочки (последовательности): красная, желтая – круглая, прямоугольная – большая, маленькая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“Найди пару”. Каждой большой фигурке нужно найти в пару маленькую.</a:t>
            </a:r>
          </a:p>
        </p:txBody>
      </p:sp>
    </p:spTree>
    <p:extLst>
      <p:ext uri="{BB962C8B-B14F-4D97-AF65-F5344CB8AC3E}">
        <p14:creationId xmlns:p14="http://schemas.microsoft.com/office/powerpoint/2010/main" val="10731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522" y="260648"/>
            <a:ext cx="396642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первого знакомства с карточками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следующие упражнения: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выбрать все фигуры, соответствующие данному знаку ( разложить по коробкам со значками)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“Какой фигуры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хватает” Квадрат разделите на 9 частей. В 8 из них определенные значки. ребенок должен понять и объяснить, какой фигуры не хватает. В квадрате может быть указан один или два признака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фигурки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Загадки” Для этой игры понадобятся карточки-загадки, на которых нарисованы 2 свойства фигуры. В пустое окошко ребенок должен положить подходящую фигуру.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“Волшебный кубик” На грани кубика наклейте символы-знаки. Ребенок бросает кубик и выбирает соответствующие фигуры. Если кубиков 2,3,4 можно усложнять игру и выбирать фигуры с опорой на 2,3,4 свойства.</a:t>
            </a:r>
          </a:p>
        </p:txBody>
      </p:sp>
      <p:pic>
        <p:nvPicPr>
          <p:cNvPr id="9218" name="Picture 2" descr="https://cf.ppt-online.org/files/slide/d/dvDiEXCONshMIB2nQa4wHeFurfAPmJxk5TLqyV/slide-6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7" r="2724" b="7411"/>
          <a:stretch/>
        </p:blipFill>
        <p:spPr bwMode="auto">
          <a:xfrm>
            <a:off x="3851920" y="758583"/>
            <a:ext cx="5292081" cy="4880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6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f.ppt-online.org/files/slide/d/dvDiEXCONshMIB2nQa4wHeFurfAPmJxk5TLqyV/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5" t="12154" r="4283" b="5959"/>
          <a:stretch/>
        </p:blipFill>
        <p:spPr bwMode="auto">
          <a:xfrm>
            <a:off x="1363631" y="2897074"/>
            <a:ext cx="6376722" cy="3885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56895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старших дошкольников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 с детьми старшего возраста понадобятся карточки-символы. Для каждого ребенка понадобятся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карточки: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обозначения формы: круг, квадрат, треугольник, прямоугольник;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обозначением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цвета : кляксы красная, синяя, желтая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обозначения размера: большая фигура обозначается домиком с окошком, а домик без окошка – маленькая фигура;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обозначения толщины: толстый и худой человечек.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2527742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Карточки-символы свойств блока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1062</TotalTime>
  <Words>922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Windows User</cp:lastModifiedBy>
  <cp:revision>32</cp:revision>
  <dcterms:created xsi:type="dcterms:W3CDTF">2018-05-23T09:47:06Z</dcterms:created>
  <dcterms:modified xsi:type="dcterms:W3CDTF">2021-04-21T05:07:58Z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532230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