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=""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677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7079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896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2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864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4630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651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410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991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69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5882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3096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4FAD853-E563-4DCF-910B-2BCCDA437432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60011A6-6057-4739-8E1D-2B4D229AFD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04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964" y="4613564"/>
            <a:ext cx="8035636" cy="180961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ОБНОВЛЕНИЕ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практики 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ДЕЯТЕЛЬНОСТИ КЛАССНОГО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РУКОВОДИТЕЛЯ образовательной организации 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34400" y="4960137"/>
            <a:ext cx="3657600" cy="1463040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Вылкова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Елена Сергеевна, педагог дополнительного образования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МОАУ СОШ с. Томское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5965" y="689317"/>
            <a:ext cx="6657002" cy="304698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«Если думаешь о завтрашнем дне - сей зерно,</a:t>
            </a:r>
          </a:p>
          <a:p>
            <a:r>
              <a:rPr lang="ru-RU" sz="2400" b="1" i="1" dirty="0" smtClean="0"/>
              <a:t>                                                                                                        </a:t>
            </a:r>
            <a:r>
              <a:rPr lang="ru-RU" sz="2400" b="1" i="1" dirty="0"/>
              <a:t>Е</a:t>
            </a:r>
            <a:r>
              <a:rPr lang="ru-RU" sz="2400" b="1" i="1" dirty="0" smtClean="0"/>
              <a:t>сли на 10 лет вперёд - сажай лес,</a:t>
            </a:r>
          </a:p>
          <a:p>
            <a:r>
              <a:rPr lang="ru-RU" sz="2400" b="1" i="1" dirty="0" smtClean="0"/>
              <a:t>                                                                                                        Если же на 100 лет - воспитывай детей»</a:t>
            </a:r>
          </a:p>
          <a:p>
            <a:r>
              <a:rPr lang="ru-RU" sz="2400" b="1" i="1" dirty="0" smtClean="0"/>
              <a:t>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2400" b="1" i="1" dirty="0" smtClean="0"/>
              <a:t>                                                                                                                          (Народная  мудрость)</a:t>
            </a:r>
            <a:endParaRPr lang="ru-RU" sz="2400" b="1" i="1" dirty="0"/>
          </a:p>
        </p:txBody>
      </p:sp>
    </p:spTree>
    <p:extLst>
      <p:ext uri="{BB962C8B-B14F-4D97-AF65-F5344CB8AC3E}">
        <p14:creationId xmlns="" xmlns:p14="http://schemas.microsoft.com/office/powerpoint/2010/main" val="33753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214" y="387927"/>
            <a:ext cx="8662883" cy="63730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8471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945" y="240916"/>
            <a:ext cx="8575964" cy="64508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88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36" y="214403"/>
            <a:ext cx="8437419" cy="6442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9226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853" y="172818"/>
            <a:ext cx="9145329" cy="66851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811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145" y="211387"/>
            <a:ext cx="9379527" cy="65020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0890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451" y="362252"/>
            <a:ext cx="8548349" cy="63710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0334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09" y="180109"/>
            <a:ext cx="8728364" cy="65670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374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533" y="166255"/>
            <a:ext cx="8990322" cy="6442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9126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080" y="248955"/>
            <a:ext cx="9395337" cy="64566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66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365" y="235527"/>
            <a:ext cx="9239340" cy="63869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8143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67</TotalTime>
  <Words>55</Words>
  <Application>Microsoft Office PowerPoint</Application>
  <PresentationFormat>Произвольный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Интеграл</vt:lpstr>
      <vt:lpstr>ОБНОВЛЕНИЕ практики  ДЕЯТЕЛЬНОСТИ КЛАССНОГО РУКОВОДИТЕЛЯ образовательной организации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ОБНОВЛЕНИЕ практики  ДЕЯТЕЛЬНОСТИ КЛАССНОГО РУКОВОДИТЕЛЯ образовательной организации </dc:title>
  <dc:creator>Пользователь</dc:creator>
  <cp:lastModifiedBy>777</cp:lastModifiedBy>
  <cp:revision>12</cp:revision>
  <dcterms:created xsi:type="dcterms:W3CDTF">2021-12-19T13:44:08Z</dcterms:created>
  <dcterms:modified xsi:type="dcterms:W3CDTF">2022-10-25T08:01:43Z</dcterms:modified>
</cp:coreProperties>
</file>