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63" r:id="rId6"/>
    <p:sldId id="264" r:id="rId7"/>
    <p:sldId id="265" r:id="rId8"/>
    <p:sldId id="266" r:id="rId9"/>
    <p:sldId id="262" r:id="rId10"/>
    <p:sldId id="261" r:id="rId11"/>
    <p:sldId id="259" r:id="rId12"/>
    <p:sldId id="272" r:id="rId13"/>
    <p:sldId id="260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1" autoAdjust="0"/>
    <p:restoredTop sz="94660"/>
  </p:normalViewPr>
  <p:slideViewPr>
    <p:cSldViewPr>
      <p:cViewPr varScale="1">
        <p:scale>
          <a:sx n="64" d="100"/>
          <a:sy n="64" d="100"/>
        </p:scale>
        <p:origin x="-45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Повторение темы «Отношения и пропорции»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26" name="AutoShape 2" descr="C:\Users\%D0%92%D0%B5%D1%81%D0%B5%D0%BB%D0%BA%D0%BE%D0%B2%D1%8B\Desktop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Comic Sans MS" pitchFamily="66" charset="0"/>
              </a:rPr>
              <a:t>Весной 1947 года мой дед танкист вернулся домой с войны. От станции Игра до деревни </a:t>
            </a:r>
            <a:r>
              <a:rPr lang="ru-RU" sz="2800" dirty="0" err="1" smtClean="0">
                <a:latin typeface="Comic Sans MS" pitchFamily="66" charset="0"/>
              </a:rPr>
              <a:t>Пежвай</a:t>
            </a:r>
            <a:r>
              <a:rPr lang="ru-RU" sz="2800" dirty="0" smtClean="0">
                <a:latin typeface="Comic Sans MS" pitchFamily="66" charset="0"/>
              </a:rPr>
              <a:t> он шел пешком. Определите в котором часу его поезд прибыл на станцию Игра, если дома он был в пять часов вечера? (средняя скорость движения человека 4 км/ч).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587" r="48011" b="35728"/>
          <a:stretch>
            <a:fillRect/>
          </a:stretch>
        </p:blipFill>
        <p:spPr bwMode="auto">
          <a:xfrm>
            <a:off x="1716693" y="1412776"/>
            <a:ext cx="6238790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Физкультминутка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4888" y="2132856"/>
            <a:ext cx="8229600" cy="3993307"/>
          </a:xfrm>
        </p:spPr>
        <p:txBody>
          <a:bodyPr/>
          <a:lstStyle/>
          <a:p>
            <a:pPr algn="r">
              <a:buNone/>
            </a:pPr>
            <a:r>
              <a:rPr lang="ru-RU" dirty="0" smtClean="0">
                <a:latin typeface="Comic Sans MS" pitchFamily="66" charset="0"/>
              </a:rPr>
              <a:t>А теперь, ребята, встали!</a:t>
            </a:r>
          </a:p>
          <a:p>
            <a:pPr algn="r">
              <a:buNone/>
            </a:pPr>
            <a:r>
              <a:rPr lang="ru-RU" dirty="0" smtClean="0">
                <a:latin typeface="Comic Sans MS" pitchFamily="66" charset="0"/>
              </a:rPr>
              <a:t>Быстро руки вверх подняли,</a:t>
            </a:r>
          </a:p>
          <a:p>
            <a:pPr algn="r">
              <a:buNone/>
            </a:pPr>
            <a:r>
              <a:rPr lang="ru-RU" dirty="0" smtClean="0">
                <a:latin typeface="Comic Sans MS" pitchFamily="66" charset="0"/>
              </a:rPr>
              <a:t>В стороны, вперед, назад,</a:t>
            </a:r>
          </a:p>
          <a:p>
            <a:pPr algn="r">
              <a:buNone/>
            </a:pPr>
            <a:r>
              <a:rPr lang="ru-RU" dirty="0" smtClean="0">
                <a:latin typeface="Comic Sans MS" pitchFamily="66" charset="0"/>
              </a:rPr>
              <a:t>Повернулись вправо, влево,</a:t>
            </a:r>
          </a:p>
          <a:p>
            <a:pPr algn="r">
              <a:buNone/>
            </a:pPr>
            <a:r>
              <a:rPr lang="ru-RU" dirty="0" smtClean="0">
                <a:latin typeface="Comic Sans MS" pitchFamily="66" charset="0"/>
              </a:rPr>
              <a:t>Тихо сели – вновь за дело.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933056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Comic Sans MS" pitchFamily="66" charset="0"/>
              </a:rPr>
              <a:t>«Членами колхоза «Верх Палым» </a:t>
            </a:r>
            <a:r>
              <a:rPr lang="ru-RU" sz="2800" dirty="0" err="1" smtClean="0">
                <a:latin typeface="Comic Sans MS" pitchFamily="66" charset="0"/>
              </a:rPr>
              <a:t>Сепского</a:t>
            </a:r>
            <a:r>
              <a:rPr lang="ru-RU" sz="2800" dirty="0" smtClean="0">
                <a:latin typeface="Comic Sans MS" pitchFamily="66" charset="0"/>
              </a:rPr>
              <a:t> сельсовета собрано денег на танковую колонну на 16 февраля 1944 года 24 500 рублей, при плане 48 тысяч рублей …» Вычислите, какой процент от плана собрали члены колхоза ( ответ округлите до целых)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Comic Sans MS" pitchFamily="66" charset="0"/>
              </a:rPr>
              <a:t>Мой дед рассказывал, что на танке он мог бы от деревни </a:t>
            </a:r>
            <a:r>
              <a:rPr lang="ru-RU" dirty="0" err="1">
                <a:latin typeface="Comic Sans MS" pitchFamily="66" charset="0"/>
              </a:rPr>
              <a:t>Пежвай</a:t>
            </a:r>
            <a:r>
              <a:rPr lang="ru-RU" dirty="0">
                <a:latin typeface="Comic Sans MS" pitchFamily="66" charset="0"/>
              </a:rPr>
              <a:t> до центра Игры доехать за 18 минут. Определите скорость танка по пересеченной местности, если он будет ехать по кратчайшему пути. Ответ округлите до целых километров в час.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10445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latin typeface="Comic Sans MS" pitchFamily="66" charset="0"/>
              </a:rPr>
              <a:t>На протяжении войны танк несколько раз модифицировался, из-за чего его масса постепенно и постоянно увеличивалась. В 1940 году составляла 26 тонн. В 1941 масса увеличилась на пол тонны. В 1942 году прибавилось еще две тонны. В 1943 году прибавилось еще 2 тонны 400 килограммов. В 1944 году из-за установления нового орудия его масса увеличилась ещё на 2,1 тонны. На сколько процентов с начала создания  увеличилась масса танка? Ответ округлите до целых.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985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Домашняя работа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71389"/>
            <a:ext cx="8229600" cy="4525963"/>
          </a:xfrm>
        </p:spPr>
        <p:txBody>
          <a:bodyPr/>
          <a:lstStyle/>
          <a:p>
            <a:pPr algn="just"/>
            <a:r>
              <a:rPr lang="ru-RU" dirty="0" smtClean="0">
                <a:latin typeface="Comic Sans MS" pitchFamily="66" charset="0"/>
              </a:rPr>
              <a:t>Придумать задание на военную тематику, в котором необходимо применить знание о масштабе или пропорции. ( На «3»-1 задание, на «4»-2 задания, на «5»-3 задания).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9178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Облако тегов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844824"/>
            <a:ext cx="6275040" cy="420933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Сегодня я узнал…</a:t>
            </a:r>
          </a:p>
          <a:p>
            <a:r>
              <a:rPr lang="ru-RU" sz="2800" dirty="0" smtClean="0">
                <a:latin typeface="Comic Sans MS" pitchFamily="66" charset="0"/>
              </a:rPr>
              <a:t>Было трудно…</a:t>
            </a:r>
          </a:p>
          <a:p>
            <a:r>
              <a:rPr lang="ru-RU" sz="2800" dirty="0" smtClean="0">
                <a:latin typeface="Comic Sans MS" pitchFamily="66" charset="0"/>
              </a:rPr>
              <a:t>Я понял что…</a:t>
            </a:r>
          </a:p>
          <a:p>
            <a:r>
              <a:rPr lang="ru-RU" sz="2800" dirty="0" smtClean="0">
                <a:latin typeface="Comic Sans MS" pitchFamily="66" charset="0"/>
              </a:rPr>
              <a:t>Я научился…</a:t>
            </a:r>
          </a:p>
          <a:p>
            <a:r>
              <a:rPr lang="ru-RU" sz="2800" dirty="0" smtClean="0">
                <a:latin typeface="Comic Sans MS" pitchFamily="66" charset="0"/>
              </a:rPr>
              <a:t>Я смог…</a:t>
            </a:r>
          </a:p>
          <a:p>
            <a:r>
              <a:rPr lang="ru-RU" sz="2800" dirty="0" smtClean="0">
                <a:latin typeface="Comic Sans MS" pitchFamily="66" charset="0"/>
              </a:rPr>
              <a:t>Было интересно узнать…</a:t>
            </a:r>
          </a:p>
          <a:p>
            <a:r>
              <a:rPr lang="ru-RU" sz="2800" dirty="0" smtClean="0">
                <a:latin typeface="Comic Sans MS" pitchFamily="66" charset="0"/>
              </a:rPr>
              <a:t>Меня удивило…</a:t>
            </a:r>
          </a:p>
          <a:p>
            <a:r>
              <a:rPr lang="ru-RU" sz="2800" dirty="0" smtClean="0">
                <a:latin typeface="Comic Sans MS" pitchFamily="66" charset="0"/>
              </a:rPr>
              <a:t>Мне захотелось…</a:t>
            </a:r>
          </a:p>
          <a:p>
            <a:endParaRPr lang="ru-R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3720" y="3573016"/>
            <a:ext cx="25202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00808"/>
            <a:ext cx="3563441" cy="35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83671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Спасибо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Заголовок 7"/>
          <p:cNvSpPr txBox="1">
            <a:spLocks/>
          </p:cNvSpPr>
          <p:nvPr/>
        </p:nvSpPr>
        <p:spPr>
          <a:xfrm>
            <a:off x="683568" y="49411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Comic Sans MS" pitchFamily="66" charset="0"/>
                <a:ea typeface="+mj-ea"/>
                <a:cs typeface="+mj-cs"/>
              </a:rPr>
              <a:t>з</a:t>
            </a:r>
            <a:r>
              <a:rPr lang="ru-RU" sz="4400" dirty="0" smtClean="0">
                <a:latin typeface="Comic Sans MS" pitchFamily="66" charset="0"/>
                <a:ea typeface="+mj-ea"/>
                <a:cs typeface="+mj-cs"/>
              </a:rPr>
              <a:t>а урок!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587" r="24146" b="5499"/>
          <a:stretch>
            <a:fillRect/>
          </a:stretch>
        </p:blipFill>
        <p:spPr bwMode="auto">
          <a:xfrm>
            <a:off x="1907704" y="1313120"/>
            <a:ext cx="6142367" cy="4348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AutoShape 2" descr="C:\Users\%D0%92%D0%B5%D1%81%D0%B5%D0%BB%D0%BA%D0%BE%D0%B2%D1%8B\Desktop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98039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93912" y="1556792"/>
            <a:ext cx="5486400" cy="413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Блиц-опрос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80928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1368152" cy="190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48880"/>
            <a:ext cx="8229600" cy="2116832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itchFamily="66" charset="0"/>
              </a:rPr>
              <a:t>Какую часть часа составляют 15 минут.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76256" y="5013176"/>
            <a:ext cx="1512168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Ответ: 1/4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dirty="0" smtClean="0">
                <a:latin typeface="Comic Sans MS" pitchFamily="66" charset="0"/>
              </a:rPr>
              <a:t>100 километровое р</a:t>
            </a:r>
            <a:r>
              <a:rPr lang="ru-RU" dirty="0" smtClean="0">
                <a:latin typeface="Comic Sans MS" pitchFamily="66" charset="0"/>
              </a:rPr>
              <a:t>асстояние  </a:t>
            </a:r>
            <a:r>
              <a:rPr lang="ru-RU" dirty="0">
                <a:latin typeface="Comic Sans MS" pitchFamily="66" charset="0"/>
              </a:rPr>
              <a:t>автомобиль преодолел за 50 минут. Найдите среднюю скорость автомобиля?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16216" y="5013176"/>
            <a:ext cx="2232248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Ответ: 120 км/ч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1324744"/>
          </a:xfrm>
        </p:spPr>
        <p:txBody>
          <a:bodyPr>
            <a:normAutofit/>
          </a:bodyPr>
          <a:lstStyle/>
          <a:p>
            <a:pPr lvl="0" algn="just"/>
            <a:r>
              <a:rPr lang="ru-RU" dirty="0">
                <a:latin typeface="Comic Sans MS" pitchFamily="66" charset="0"/>
              </a:rPr>
              <a:t>Решите пропорцию:  6:100=300:х?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60232" y="5013176"/>
            <a:ext cx="1728192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Ответ: 5 000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dirty="0">
                <a:latin typeface="Comic Sans MS" pitchFamily="66" charset="0"/>
              </a:rPr>
              <a:t>Масштаб карты  1:100 000. Каково расстояние между двумя пунктами, если  на карте оно изображено отрезком 4 см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04248" y="5013176"/>
            <a:ext cx="1656184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Ответ: 4 км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latin typeface="Comic Sans MS" pitchFamily="66" charset="0"/>
              </a:rPr>
              <a:t>Дробь 4/7  округлите до десятых.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60232" y="5013176"/>
            <a:ext cx="1656184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Ответ: 0,6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383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Повторение темы «Отношения и пропорции» </vt:lpstr>
      <vt:lpstr>Слайд 2</vt:lpstr>
      <vt:lpstr>Слайд 3</vt:lpstr>
      <vt:lpstr>Блиц-опрос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Физкультминутка</vt:lpstr>
      <vt:lpstr>Слайд 13</vt:lpstr>
      <vt:lpstr>Слайд 14</vt:lpstr>
      <vt:lpstr>Слайд 15</vt:lpstr>
      <vt:lpstr>Домашняя работа</vt:lpstr>
      <vt:lpstr>Облако тегов</vt:lpstr>
      <vt:lpstr>Спасибо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Веселковы</dc:creator>
  <cp:lastModifiedBy>Веселковы</cp:lastModifiedBy>
  <cp:revision>29</cp:revision>
  <dcterms:created xsi:type="dcterms:W3CDTF">2020-03-01T12:59:46Z</dcterms:created>
  <dcterms:modified xsi:type="dcterms:W3CDTF">2020-03-01T18:07:55Z</dcterms:modified>
</cp:coreProperties>
</file>