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283" r:id="rId4"/>
    <p:sldId id="284" r:id="rId5"/>
    <p:sldId id="275" r:id="rId6"/>
    <p:sldId id="288" r:id="rId7"/>
    <p:sldId id="286" r:id="rId8"/>
    <p:sldId id="280" r:id="rId9"/>
    <p:sldId id="281" r:id="rId10"/>
    <p:sldId id="268" r:id="rId11"/>
    <p:sldId id="267" r:id="rId12"/>
    <p:sldId id="264" r:id="rId13"/>
    <p:sldId id="279" r:id="rId14"/>
    <p:sldId id="282" r:id="rId15"/>
    <p:sldId id="295" r:id="rId16"/>
    <p:sldId id="289" r:id="rId17"/>
    <p:sldId id="262" r:id="rId18"/>
    <p:sldId id="277" r:id="rId19"/>
    <p:sldId id="293" r:id="rId20"/>
    <p:sldId id="278" r:id="rId21"/>
    <p:sldId id="285" r:id="rId22"/>
    <p:sldId id="291" r:id="rId23"/>
    <p:sldId id="269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Подготовила: </a:t>
            </a:r>
          </a:p>
          <a:p>
            <a:r>
              <a:rPr lang="ru-RU" dirty="0"/>
              <a:t>педагог Соломатина Ирина Николаевна</a:t>
            </a:r>
          </a:p>
          <a:p>
            <a:r>
              <a:rPr lang="ru-RU" dirty="0"/>
              <a:t>Бобров – 2018г.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800" dirty="0"/>
              <a:t>МКДОУ Бобровский детский сад №4  общеразвивающего  вида</a:t>
            </a:r>
            <a:br>
              <a:rPr lang="ru-RU" dirty="0"/>
            </a:br>
            <a:r>
              <a:rPr lang="ru-RU" dirty="0"/>
              <a:t>Проект  </a:t>
            </a:r>
            <a:r>
              <a:rPr lang="ru-RU" b="1" dirty="0"/>
              <a:t>«Хранители традиций русской национальной культуры</a:t>
            </a:r>
            <a:r>
              <a:rPr lang="ru-RU" dirty="0"/>
              <a:t>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:\Добронежец\SDC137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7785"/>
            <a:ext cx="4059238" cy="3044429"/>
          </a:xfrm>
          <a:prstGeom prst="rect">
            <a:avLst/>
          </a:prstGeom>
          <a:noFill/>
        </p:spPr>
      </p:pic>
      <p:pic>
        <p:nvPicPr>
          <p:cNvPr id="7" name="Picture 2" descr="H:\Добронежец\SDC137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8131"/>
            <a:ext cx="4059238" cy="3043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Разучивание русских народных песен</a:t>
            </a:r>
          </a:p>
        </p:txBody>
      </p:sp>
      <p:pic>
        <p:nvPicPr>
          <p:cNvPr id="10242" name="Picture 2" descr="H:\Добронежец\SDC137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00174"/>
            <a:ext cx="6138284" cy="4603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Знакомство с русскими народными играми. «Традиции не забываем, в народные игры играем»</a:t>
            </a:r>
          </a:p>
        </p:txBody>
      </p:sp>
      <p:pic>
        <p:nvPicPr>
          <p:cNvPr id="6146" name="Picture 2" descr="H:\Добронежец\SDC136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Знакомство детей с  русскими музыкальными инструментами. </a:t>
            </a:r>
            <a:r>
              <a:rPr lang="ru-RU" sz="1800" dirty="0"/>
              <a:t>Музыкальный номер  с ложками. </a:t>
            </a:r>
          </a:p>
        </p:txBody>
      </p:sp>
      <p:pic>
        <p:nvPicPr>
          <p:cNvPr id="9218" name="Picture 2" descr="C:\Users\Пользователь\Desktop\Добронежец\проект\IMG_4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Музыкальный номер с ложками.</a:t>
            </a:r>
          </a:p>
        </p:txBody>
      </p:sp>
      <p:pic>
        <p:nvPicPr>
          <p:cNvPr id="11266" name="Picture 2" descr="C:\Users\Пользователь\Desktop\Добронежец\SDC13749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Развлекательное мероприятие «Милости просим, гости дорогие!»</a:t>
            </a:r>
          </a:p>
        </p:txBody>
      </p:sp>
      <p:pic>
        <p:nvPicPr>
          <p:cNvPr id="1026" name="Picture 2" descr="C:\Users\Пользователь\Desktop\Добронежец\SDC136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/>
              <a:t>Экскурсия в музей. «Вы в музей нас пригласите, старину  нам покажите»</a:t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5" name="Picture 2" descr="H:\Добронежец\SDC130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8131"/>
            <a:ext cx="4059238" cy="3043737"/>
          </a:xfrm>
          <a:prstGeom prst="rect">
            <a:avLst/>
          </a:prstGeom>
          <a:noFill/>
        </p:spPr>
      </p:pic>
      <p:pic>
        <p:nvPicPr>
          <p:cNvPr id="6" name="Picture 2" descr="H:\Добронежец\SDC130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8131"/>
            <a:ext cx="4059238" cy="3043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Экскурсия в музей</a:t>
            </a:r>
          </a:p>
        </p:txBody>
      </p:sp>
      <p:pic>
        <p:nvPicPr>
          <p:cNvPr id="4098" name="Picture 2" descr="H:\Добронежец\SDC130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</p:spPr>
      </p:pic>
      <p:pic>
        <p:nvPicPr>
          <p:cNvPr id="6" name="Picture 2" descr="H:\Добронежец\SDC130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7785"/>
            <a:ext cx="4059238" cy="3044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В группе  создана  развивающая среда . Собран  демонстрационный материал ( библиотека с русскими народными сказками, костюмы, народные игрушки, предметы старины, вышивки и т.д.); </a:t>
            </a:r>
          </a:p>
        </p:txBody>
      </p:sp>
      <p:pic>
        <p:nvPicPr>
          <p:cNvPr id="6146" name="Picture 2" descr="C:\Users\Пользователь\Desktop\Добронежец\проект\IMG_39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Пользователь\Desktop\насонова\IMG_20180125_1944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0944" y="1524000"/>
            <a:ext cx="2571750" cy="4572000"/>
          </a:xfrm>
          <a:prstGeom prst="rect">
            <a:avLst/>
          </a:prstGeom>
          <a:noFill/>
        </p:spPr>
      </p:pic>
      <p:pic>
        <p:nvPicPr>
          <p:cNvPr id="2050" name="Picture 2" descr="C:\Users\Пользователь\Desktop\Добронежец\проект\IMG_38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7785"/>
            <a:ext cx="4059238" cy="3044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    Актуальность темы проекта </a:t>
            </a:r>
            <a:r>
              <a:rPr lang="ru-RU" dirty="0"/>
              <a:t>заключается в сохранении культурного наследия русского народа и передачи его другим поколениям. </a:t>
            </a:r>
          </a:p>
          <a:p>
            <a:r>
              <a:rPr lang="ru-RU" dirty="0"/>
              <a:t>У  В. Астафьева есть замечательные слова: «Если у человека нет матери, нет отца, но есть Родина - он еще не сирота…  Родина – это все: и, прежде всего, язык, природа, древняя история  страны, ее праздники, народные песни и сказания, память о предках и уважение к родителям…».</a:t>
            </a:r>
          </a:p>
          <a:p>
            <a:r>
              <a:rPr lang="ru-RU" dirty="0"/>
              <a:t>    Мы считаем, что тема сохранения своей национальной культуры для любого человека, а тем более для педагога, работающего в дошкольном учреждении с детьми у которых души , как чистый лист бумаги , как холст, готовый к написанию картины актуальна всегда . И мы,  творческий коллектив детского сада, уверены, что наша работа в этом направлении оставит след в душах наших детей и их родителей. Из них вырастут «не Иваны, не помнящие родства», а люди, открытые миру, с любопытством и творчески относящиеся ко всем явлениям жизни, умеющие сопереживать, способные перенять опыт предков и передать его последующим поколениям.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Русские народные костюмы.</a:t>
            </a:r>
          </a:p>
        </p:txBody>
      </p:sp>
      <p:pic>
        <p:nvPicPr>
          <p:cNvPr id="7170" name="Picture 2" descr="C:\Users\Пользователь\Desktop\Добронежец\проект\IMG_39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r>
              <a:rPr lang="ru-RU" sz="3100" dirty="0"/>
              <a:t>Куклы - хранители народных традиций. </a:t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2050" name="Picture 2" descr="C:\Users\Пользователь\Desktop\насонова\IMG_20180125_1947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0944" y="1524000"/>
            <a:ext cx="2571750" cy="4572000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насонова\IMG_20180125_1948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1944" y="1524000"/>
            <a:ext cx="257175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Уголок с русскими </a:t>
            </a:r>
            <a:r>
              <a:rPr lang="ru-RU"/>
              <a:t>народными сказками</a:t>
            </a:r>
            <a:endParaRPr lang="ru-RU" dirty="0"/>
          </a:p>
        </p:txBody>
      </p:sp>
      <p:pic>
        <p:nvPicPr>
          <p:cNvPr id="1026" name="Picture 2" descr="C:\Users\Пользователь\Downloads\iGGC4GRcwK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Проведение мастер-класса по изготовлению народной игрушки для педагогов и родителей.</a:t>
            </a:r>
          </a:p>
        </p:txBody>
      </p:sp>
      <p:pic>
        <p:nvPicPr>
          <p:cNvPr id="11266" name="Picture 2" descr="H:\Добронежец\SDC137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  <p:pic>
        <p:nvPicPr>
          <p:cNvPr id="1026" name="Picture 2" descr="C:\Users\Пользователь\Desktop\125399707_4920201_su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736"/>
            <a:ext cx="6432366" cy="4886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Вид проекта</a:t>
            </a:r>
            <a:r>
              <a:rPr lang="ru-RU" dirty="0"/>
              <a:t>: долгосрочный (с января 2017 г. по январь 2018г.), </a:t>
            </a:r>
            <a:r>
              <a:rPr lang="ru-RU" dirty="0" err="1"/>
              <a:t>ролево</a:t>
            </a:r>
            <a:r>
              <a:rPr lang="ru-RU" dirty="0"/>
              <a:t>– игровой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Участники проекта</a:t>
            </a:r>
            <a:r>
              <a:rPr lang="ru-RU" dirty="0"/>
              <a:t>: Воспитанники от 3 до 7 лет, педагоги и родители воспитанников, работники музея.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Цель проекта</a:t>
            </a:r>
            <a:r>
              <a:rPr lang="ru-RU" dirty="0"/>
              <a:t>: Начать с себя: стать хранителями традиций русской национальной культуры и суметь заронить это зерно в благодатную душу ребёнка.</a:t>
            </a:r>
          </a:p>
          <a:p>
            <a:endParaRPr lang="ru-RU" b="1" dirty="0"/>
          </a:p>
          <a:p>
            <a:r>
              <a:rPr lang="ru-RU" b="1" dirty="0"/>
              <a:t>Задачи проекта:</a:t>
            </a:r>
            <a:endParaRPr lang="ru-RU" dirty="0"/>
          </a:p>
          <a:p>
            <a:r>
              <a:rPr lang="ru-RU" dirty="0"/>
              <a:t>1. Вызвать у детей интерес к истории и традициям русского народа.</a:t>
            </a:r>
          </a:p>
          <a:p>
            <a:r>
              <a:rPr lang="ru-RU" dirty="0"/>
              <a:t>2. Раскрыть значение национальных традиций для формирования культуры, нравственных качеств русского народа</a:t>
            </a:r>
          </a:p>
          <a:p>
            <a:r>
              <a:rPr lang="ru-RU" dirty="0"/>
              <a:t>3. Формировать познавательный интерес к народному искусству, уважение к труду и таланту мастеров</a:t>
            </a:r>
          </a:p>
          <a:p>
            <a:r>
              <a:rPr lang="ru-RU" dirty="0"/>
              <a:t>4.  Воспитывать желание возрождать лучшие традиции русского народа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группе оборудована небольшая зона ,в которой представлен крестьянский быт. Русская печка, вязаный коврик на полу. В экспозицию входит деревянная мебель, посуда, прялка, сундук и многое другое. Словом, это настоящая крестьянская изба, где можно проводить для детей  ОД, мастер-классы.</a:t>
            </a:r>
          </a:p>
          <a:p>
            <a:endParaRPr lang="ru-RU" dirty="0"/>
          </a:p>
        </p:txBody>
      </p:sp>
      <p:pic>
        <p:nvPicPr>
          <p:cNvPr id="5" name="Picture 2" descr="C:\Users\Пользователь\Desktop\Добронежец\проект\IMG_38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88131"/>
            <a:ext cx="4059238" cy="3043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Дети, раскачивая люльку с младенцем, напевают русские народные песни.</a:t>
            </a:r>
          </a:p>
        </p:txBody>
      </p:sp>
      <p:pic>
        <p:nvPicPr>
          <p:cNvPr id="4099" name="Picture 3" descr="C:\Users\Пользователь\Desktop\Добронежец\проект\IMG_38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87785"/>
            <a:ext cx="4059238" cy="3044429"/>
          </a:xfrm>
          <a:prstGeom prst="rect">
            <a:avLst/>
          </a:prstGeom>
          <a:noFill/>
        </p:spPr>
      </p:pic>
      <p:pic>
        <p:nvPicPr>
          <p:cNvPr id="6" name="Picture 2" descr="C:\Users\Пользователь\Desktop\Добронежец\проект\IMG_38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8131"/>
            <a:ext cx="4059238" cy="3043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Дети знакомятся с тем, как мягкую, пушистую шерсть, можно превратить в нитку с помощью прялки.</a:t>
            </a:r>
          </a:p>
        </p:txBody>
      </p:sp>
      <p:pic>
        <p:nvPicPr>
          <p:cNvPr id="5" name="Picture 2" descr="C:\Users\Пользователь\Desktop\Добронежец\проект\IMG_38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88131"/>
            <a:ext cx="4059238" cy="3043737"/>
          </a:xfrm>
          <a:prstGeom prst="rect">
            <a:avLst/>
          </a:prstGeom>
          <a:noFill/>
        </p:spPr>
      </p:pic>
      <p:pic>
        <p:nvPicPr>
          <p:cNvPr id="6" name="Picture 2" descr="C:\Users\Пользователь\Desktop\Добронежец\проект\IMG_388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8131"/>
            <a:ext cx="4059238" cy="3043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Пьют чай с баранками у самовара.</a:t>
            </a:r>
          </a:p>
        </p:txBody>
      </p:sp>
      <p:pic>
        <p:nvPicPr>
          <p:cNvPr id="5" name="Picture 2" descr="C:\Users\Пользователь\Desktop\Добронежец\проект\IMG_38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9344"/>
            <a:ext cx="4059238" cy="3041312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Добронежец\проект\IMG_38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7785"/>
            <a:ext cx="4059238" cy="3044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Проводятся театрализованные представления и инсценировки русских  народных сказок.</a:t>
            </a:r>
            <a:br>
              <a:rPr lang="ru-RU" sz="2800" dirty="0"/>
            </a:br>
            <a:r>
              <a:rPr lang="ru-RU" sz="2800" dirty="0"/>
              <a:t>Инсценировка русской народной сказки «Гуси-лебеди».</a:t>
            </a:r>
          </a:p>
        </p:txBody>
      </p:sp>
      <p:pic>
        <p:nvPicPr>
          <p:cNvPr id="8194" name="Picture 2" descr="C:\Users\Пользователь\Desktop\Добронежец\проект\IMG_39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7785"/>
            <a:ext cx="4059238" cy="3044429"/>
          </a:xfrm>
          <a:prstGeom prst="rect">
            <a:avLst/>
          </a:prstGeom>
          <a:noFill/>
        </p:spPr>
      </p:pic>
      <p:pic>
        <p:nvPicPr>
          <p:cNvPr id="8195" name="Picture 3" descr="C:\Users\Пользователь\Desktop\Добронежец\проект\IMG_39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7785"/>
            <a:ext cx="4059238" cy="3044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Разучивание русских народных танцев</a:t>
            </a:r>
          </a:p>
        </p:txBody>
      </p:sp>
      <p:pic>
        <p:nvPicPr>
          <p:cNvPr id="10242" name="Picture 2" descr="C:\Users\Пользователь\Desktop\Добронежец\проект\IMG_40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7785"/>
            <a:ext cx="4059238" cy="3044429"/>
          </a:xfrm>
          <a:prstGeom prst="rect">
            <a:avLst/>
          </a:prstGeom>
          <a:noFill/>
        </p:spPr>
      </p:pic>
      <p:pic>
        <p:nvPicPr>
          <p:cNvPr id="10243" name="Picture 3" descr="C:\Users\Пользователь\Desktop\Добронежец\проект\IMG_40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7785"/>
            <a:ext cx="4059238" cy="3044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195</TotalTime>
  <Words>572</Words>
  <Application>Microsoft Office PowerPoint</Application>
  <PresentationFormat>Экран (4:3)</PresentationFormat>
  <Paragraphs>40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Constantia</vt:lpstr>
      <vt:lpstr>Wingdings 2</vt:lpstr>
      <vt:lpstr>Бумажная</vt:lpstr>
      <vt:lpstr>МКДОУ Бобровский детский сад №4  общеразвивающего  вида Проект  «Хранители традиций русской национальной культуры»</vt:lpstr>
      <vt:lpstr>Актуальность </vt:lpstr>
      <vt:lpstr>Презентация PowerPoint</vt:lpstr>
      <vt:lpstr>Презентация PowerPoint</vt:lpstr>
      <vt:lpstr>Дети, раскачивая люльку с младенцем, напевают русские народные песни.</vt:lpstr>
      <vt:lpstr>Дети знакомятся с тем, как мягкую, пушистую шерсть, можно превратить в нитку с помощью прялки.</vt:lpstr>
      <vt:lpstr>Пьют чай с баранками у самовара.</vt:lpstr>
      <vt:lpstr>Проводятся театрализованные представления и инсценировки русских  народных сказок. Инсценировка русской народной сказки «Гуси-лебеди».</vt:lpstr>
      <vt:lpstr>Разучивание русских народных танцев</vt:lpstr>
      <vt:lpstr>Презентация PowerPoint</vt:lpstr>
      <vt:lpstr>Разучивание русских народных песен</vt:lpstr>
      <vt:lpstr>Знакомство с русскими народными играми. «Традиции не забываем, в народные игры играем»</vt:lpstr>
      <vt:lpstr>Знакомство детей с  русскими музыкальными инструментами. Музыкальный номер  с ложками. </vt:lpstr>
      <vt:lpstr>Музыкальный номер с ложками.</vt:lpstr>
      <vt:lpstr>Развлекательное мероприятие «Милости просим, гости дорогие!»</vt:lpstr>
      <vt:lpstr>Экскурсия в музей. «Вы в музей нас пригласите, старину  нам покажите» </vt:lpstr>
      <vt:lpstr>Экскурсия в музей</vt:lpstr>
      <vt:lpstr>В группе  создана  развивающая среда . Собран  демонстрационный материал ( библиотека с русскими народными сказками, костюмы, народные игрушки, предметы старины, вышивки и т.д.); </vt:lpstr>
      <vt:lpstr>Презентация PowerPoint</vt:lpstr>
      <vt:lpstr>Русские народные костюмы.</vt:lpstr>
      <vt:lpstr>   Куклы - хранители народных традиций.  </vt:lpstr>
      <vt:lpstr>Уголок с русскими народными сказками</vt:lpstr>
      <vt:lpstr>Проведение мастер-класса по изготовлению народной игрушки для педагогов и родителей.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«Хранители традиций»</dc:title>
  <dc:creator>Пользователь</dc:creator>
  <cp:lastModifiedBy>admin</cp:lastModifiedBy>
  <cp:revision>30</cp:revision>
  <dcterms:created xsi:type="dcterms:W3CDTF">2018-01-25T19:06:03Z</dcterms:created>
  <dcterms:modified xsi:type="dcterms:W3CDTF">2022-10-25T05:23:54Z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1336872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