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64" r:id="rId6"/>
    <p:sldId id="265" r:id="rId7"/>
    <p:sldId id="259" r:id="rId8"/>
    <p:sldId id="261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84" autoAdjust="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73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63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23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466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195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00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86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51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0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3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5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ECE14-022B-4DA9-8324-F3A20DEC68CE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04C83-BE1D-4207-A628-82F3C072C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90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892" y="0"/>
            <a:ext cx="12265891" cy="750454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163" y="1163782"/>
            <a:ext cx="11416145" cy="5523345"/>
          </a:xfrm>
        </p:spPr>
        <p:txBody>
          <a:bodyPr>
            <a:normAutofit fontScale="92500" lnSpcReduction="20000"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ДОКУМЕНТАЦИОННОЕ И МЕТОДИЧЕСКОЕ СОПРОВОЖДЕНИЕ НАСТАВНИЧЕСТВА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ДОШКОЛЬНОЙ ОБРАЗОВАТЕЛЬНОЙ ОРГАНИЗАЦИИ 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старший воспитатель МДОБУ 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«Детского сада «Боровичок»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п. Колтубановский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r">
              <a:lnSpc>
                <a:spcPct val="100000"/>
              </a:lnSpc>
              <a:spcBef>
                <a:spcPts val="0"/>
              </a:spcBef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Дильмухаметова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А.М</a:t>
            </a:r>
          </a:p>
          <a:p>
            <a:pPr lvl="0" indent="450215" algn="r"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дата проведения 25.10.2022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C:\Users\Home\Downloads\логотип без фона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72" y="161492"/>
            <a:ext cx="1112520" cy="1111885"/>
          </a:xfrm>
          <a:prstGeom prst="ellipse">
            <a:avLst/>
          </a:prstGeom>
          <a:noFill/>
          <a:ln>
            <a:noFill/>
          </a:ln>
        </p:spPr>
      </p:pic>
      <p:sp>
        <p:nvSpPr>
          <p:cNvPr id="7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323850" y="161925"/>
            <a:ext cx="115538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униципальное д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ошкольное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бразовательное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юджетное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«Детский сад «Боровичок» п. Колтубановский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2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Бузулукского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района Оренбургской области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18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4604"/>
            <a:ext cx="10515600" cy="83227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наставника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3102" y="1186834"/>
            <a:ext cx="11065795" cy="488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891" y="0"/>
            <a:ext cx="12265891" cy="75045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8981" y="189490"/>
            <a:ext cx="11055927" cy="66949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и методическое обеспечение наставничества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5171" y="1048472"/>
            <a:ext cx="11005458" cy="426720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наставничестве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заведующего ДОО о наставничестве, включает список наставников на учебный год, утверждённый заведующим (если таковые имеются)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ДОО с молодыми педагогами на учебный год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работы наставника с молодым специалистом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распределении стимулирующего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фонда оплаты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внесён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 о введении надбавки 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функций наставника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Отчеты работы наставника и молодого педагога о результатах работы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5019" y="5101520"/>
            <a:ext cx="3906981" cy="207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01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наставничестве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92225"/>
            <a:ext cx="10515600" cy="427037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который помогает избежать проблем в период адаптации.  Локальный акт фиксирует правила взаимодействия нового сотрудника с наставником, который направляет, вводит в курс дела, объясняет технологические процессы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наставничестве  предотвращает форс-мажорные обстоятельства, регулирует процесс обучения новичка. Его наличие положительно сказывается на эффективности деятельности и скорости адаптации молодого педагога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разделы: задачи наставничества; цели; принципы обучения; правила назначения куратора; оценка деятельности наставника; права и обязанности сторон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39516" y="5007429"/>
            <a:ext cx="2102112" cy="167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 наставничестве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 сотрудника, который будет выступать в роли наставника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сотрудника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 которому прикрепляется наставник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наставничества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оплаты за наставничество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3020" y="9206"/>
            <a:ext cx="9918441" cy="6848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892" y="0"/>
            <a:ext cx="12265891" cy="75045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827" y="195795"/>
            <a:ext cx="11868346" cy="57720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«Педагоги-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стажисты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молодые педагоги»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5904" y="1056801"/>
            <a:ext cx="11249321" cy="6154704"/>
          </a:xfrm>
        </p:spPr>
        <p:txBody>
          <a:bodyPr>
            <a:normAutofit fontScale="55000" lnSpcReduction="20000"/>
          </a:bodyPr>
          <a:lstStyle/>
          <a:p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1. Цели и задачи работы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важно уйти от глобальных целей наставничества и сформулировать конкретные цели и задачи работы с конкретным подшефным педагогом. Для этого необходимо выяснить, какие трудности он испытывает.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начинающий педагог не знает, как составить план работы с детьми. Это и будет одной из задач наставника – консультировать педагога и учить вести рабочую документацию.</a:t>
            </a:r>
          </a:p>
          <a:p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Мероприятия по адаптации педагога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 включает три этапа, один из которых – адаптационный. На этом этапе наставник знакомится с подшефным педагогом и знакомит его с ООП и годовым планом детского сада. Также он выявляет трудности педагога, его личностные качества, ожидания, помогает выбрать тему самообразования. Соответствующие мероприятия наставник должен заранее включить в план.</a:t>
            </a:r>
          </a:p>
          <a:p>
            <a:endParaRPr lang="ru-RU" sz="2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с документацией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l">
              <a:lnSpc>
                <a:spcPct val="12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Наибольшие трудности у молодых педагогов вызывает работа с документацией, на которую они тратят много времени. Поэтому в план необходимо включить мероприятия, в ходе которых наставник сможет не только показать, например, как составить план работы с детьми, но и научить анализировать его и оценивать результативность.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>
              <a:lnSpc>
                <a:spcPct val="120000"/>
              </a:lnSpc>
            </a:pP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Мероприятия по обмену опытом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l">
              <a:lnSpc>
                <a:spcPct val="12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этапе наставничества важно помочь педагогу сформировать свой арсенал методов и приемов работы и научить их правильно использовать, обучить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педтехнологиям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Сделать это помогут открытые показы, семинары-практикумы, мастер-классы. Также важно включить в план мероприятия, в рамках которых молодой педагог сможет показать свои навыки и умения.</a:t>
            </a:r>
          </a:p>
          <a:p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5. Контрольные мероприятия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2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наставничества – контроль работы молодого педагога. Наставник должен отслеживать, как педагог выполняет его рекомендации и исправляет недочеты в работе. Поэтому в плане важно предусмотреть разные формы контроля. Это может быть посещение занятия в группе молодого педагога, анализ документации.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928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892" y="0"/>
            <a:ext cx="12265891" cy="75045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827" y="195795"/>
            <a:ext cx="11868346" cy="115949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план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педагога-наставника с молодым специалистом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827" y="1355292"/>
            <a:ext cx="11868346" cy="54225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план работы педагога-наставника с молодым специалистом  на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2022/23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педагог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Иванова Ольга Сергеевна.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Педагог-наставник: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Григорьева Светлана Борисовна.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развить профессиональные умения и навыки молодого педагога.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•повысить уровень организации образовательной деятельности;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•консультировать по вопросам ведения документации;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•оказать помощь в постановке целей, задач ООД и ее организации;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•разъяснить механизм работы с дидактическим и наглядным материалом;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•организовать углубленное изучение инновационных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педтехнологий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для самообразования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«Проектная деятельность с детьми старшего дошкольного возраста»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99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827" y="195796"/>
            <a:ext cx="11868346" cy="4978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план работы педагога-наставника с молодым специалистом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88002"/>
              </p:ext>
            </p:extLst>
          </p:nvPr>
        </p:nvGraphicFramePr>
        <p:xfrm>
          <a:off x="478972" y="693684"/>
          <a:ext cx="11408229" cy="6091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30485">
                  <a:extLst>
                    <a:ext uri="{9D8B030D-6E8A-4147-A177-3AD203B41FA5}">
                      <a16:colId xmlns:a16="http://schemas.microsoft.com/office/drawing/2014/main" val="3313505600"/>
                    </a:ext>
                  </a:extLst>
                </a:gridCol>
                <a:gridCol w="6276368">
                  <a:extLst>
                    <a:ext uri="{9D8B030D-6E8A-4147-A177-3AD203B41FA5}">
                      <a16:colId xmlns:a16="http://schemas.microsoft.com/office/drawing/2014/main" val="4170385837"/>
                    </a:ext>
                  </a:extLst>
                </a:gridCol>
                <a:gridCol w="701376">
                  <a:extLst>
                    <a:ext uri="{9D8B030D-6E8A-4147-A177-3AD203B41FA5}">
                      <a16:colId xmlns:a16="http://schemas.microsoft.com/office/drawing/2014/main" val="1007683213"/>
                    </a:ext>
                  </a:extLst>
                </a:gridCol>
              </a:tblGrid>
              <a:tr h="2865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4257762326"/>
                  </a:ext>
                </a:extLst>
              </a:tr>
              <a:tr h="9242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Помощь в изучении ЛНА детского сада, Федерального закона № 273-ФЗ, ФГОС,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актуальных санитарных требований.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Оформление документации группы.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Мониторинг развития детей.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темы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самообразования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Знакомство с основными документами ДОО.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Консультации и ответы на интересующие вопросы.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Составление рабочей программы группы.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Подбор диагностического материала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1811625414"/>
                  </a:ext>
                </a:extLst>
              </a:tr>
              <a:tr h="833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Изучение методики проведения ООД и совместной деятельности педагога с воспитанниками.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Изучение нетрадиционных форм взаимодействия с родителями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Консультации «Работа с детьми в группе в утренние часы», «Организация разных видов игр с детьми».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Посещение ООД и режимных моментов у наставника.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Помощь в организации и проведении родительского собрания, дня открытых дверей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1279221387"/>
                  </a:ext>
                </a:extLst>
              </a:tr>
              <a:tr h="7499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Просмотр конспекта и проведение молодым педагогом ООД по развитию речи.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Знакомство с технологией проектной деятельности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Консультации «Организация занятий по развитию речи», «Проектная деятельность с детьми».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Посещения ООД молодого педагога, обсуждение.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Изучение методической литературы по развитию речи, обсуждение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4134575518"/>
                  </a:ext>
                </a:extLst>
              </a:tr>
              <a:tr h="9332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Анализ педагогических ситуаций и методов организации индивидуальной работы с детьми.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Подготовка, организация и проведение новогоднего праздника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Составление плана индивидуальной работы с детьми.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Наблюдение за совместной игровой деятельностью молодого специалиста с детьми, обсуждение.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Оформление группы, подбор наглядно-информационного материала для детей и родителей, участие в проведении новогоднего праздника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1694104663"/>
                  </a:ext>
                </a:extLst>
              </a:tr>
              <a:tr h="4425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Знакомство со здоровьесберегающими технологиями.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Причины возникновения конфликтов в работе педагога и их урегулирование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Консультация, планирование, помощь наставника.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Обсуждение и консультирование молодого педагога по теме конфликтов в работе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4083501428"/>
                  </a:ext>
                </a:extLst>
              </a:tr>
              <a:tr h="4012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Использование ИКТ.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Просмотр конспекта и проведение ООД молодым специалистом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Консультация «ИКТ в работе с детьми и родителями».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Посещение ООД молодого педагога, обсуждение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1770949330"/>
                  </a:ext>
                </a:extLst>
              </a:tr>
              <a:tr h="5756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Использование современных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педтехнологий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образовательной деятельности.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Организация режимных моментов молодым педагогом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Консультация «Новые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педтехнологии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 обмен опытом, помощь наставника.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Совместное выявление затруднений педагога и определение путей их устранения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4030066014"/>
                  </a:ext>
                </a:extLst>
              </a:tr>
              <a:tr h="4012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Организация ООД во второй половине дня.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Проектная деятельность с детьми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Консультация «Организация работы с детьми после сна».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Задание: разработать краткосрочный творческий проект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259137727"/>
                  </a:ext>
                </a:extLst>
              </a:tr>
              <a:tr h="4012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Подготовка к работе с детьми в летний период.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Подведение итогов работы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Консультация и ответы на интересующие вопросы.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Самоанализ молодого педагога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604" marR="27604" marT="27604" marB="27604" anchor="ctr"/>
                </a:tc>
                <a:extLst>
                  <a:ext uri="{0D108BD9-81ED-4DB2-BD59-A6C34878D82A}">
                    <a16:rowId xmlns:a16="http://schemas.microsoft.com/office/drawing/2014/main" val="85091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68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1063</Words>
  <Application>Microsoft Office PowerPoint</Application>
  <PresentationFormat>Широкоэкранный</PresentationFormat>
  <Paragraphs>132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Муниципальное дошкольное образовательное бюджетное учреждение  «Детский сад «Боровичок» п. Колтубановский Бузулукского района Оренбургской области</vt:lpstr>
      <vt:lpstr>Критерии отбора наставника</vt:lpstr>
      <vt:lpstr>Нормативное и методическое обеспечение наставничества</vt:lpstr>
      <vt:lpstr>Положение о наставничестве</vt:lpstr>
      <vt:lpstr>Приказ о наставничестве</vt:lpstr>
      <vt:lpstr>Презентация PowerPoint</vt:lpstr>
      <vt:lpstr>«Педагоги-стажисты - молодые педагоги»</vt:lpstr>
      <vt:lpstr>Индивидуальный план  работы педагога-наставника с молодым специалистом</vt:lpstr>
      <vt:lpstr>Индивидуальный план работы педагога-наставника с молодым специалистом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Садик</dc:creator>
  <cp:lastModifiedBy>Home</cp:lastModifiedBy>
  <cp:revision>27</cp:revision>
  <dcterms:created xsi:type="dcterms:W3CDTF">2022-10-20T10:00:55Z</dcterms:created>
  <dcterms:modified xsi:type="dcterms:W3CDTF">2022-10-25T01:23:44Z</dcterms:modified>
</cp:coreProperties>
</file>