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1" r:id="rId4"/>
    <p:sldId id="260" r:id="rId5"/>
    <p:sldId id="263" r:id="rId6"/>
    <p:sldId id="264" r:id="rId7"/>
    <p:sldId id="26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1AA73-5321-4DA8-8010-4ED43714D472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92E8E-0B6D-47C4-8444-E2573CD2B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567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992E8E-0B6D-47C4-8444-E2573CD2B5F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68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992E8E-0B6D-47C4-8444-E2573CD2B5F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532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2B5E38-06E5-4B47-AB22-93413F4A9B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78063DE-268D-4494-9A93-7B1AC00E5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5C1C13-5059-4995-B82A-A9CD915A6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DCF8-551F-4ACB-8B48-EC8C5369B101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86F574-44B9-4947-A631-5607A6AC1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632B88-23D3-43C6-8C48-268BBF872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828B-3A03-4562-8FAB-8F2BE77E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665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315403-C69F-45AB-9058-9838411EE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34CE455-57CC-47AB-BE6A-A06A6B1DA3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CF88BD-88E6-4616-BC29-E53E63BA3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DCF8-551F-4ACB-8B48-EC8C5369B101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0EA684-C50F-4406-B773-3AC1D52CB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0D6047-75E7-40B3-8E3E-6EF00AEC7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828B-3A03-4562-8FAB-8F2BE77E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672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624671F-858E-4E7A-B762-72700D1FC0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20BE7CB-F9B5-4ED4-BA1B-283656A081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9C5F15-6350-4C0C-AEBE-EA89ED326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DCF8-551F-4ACB-8B48-EC8C5369B101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2EA938-2F49-4845-A756-CC202DC6B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37387A-D234-4E3D-9CD0-810A48C43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828B-3A03-4562-8FAB-8F2BE77E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106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908DFA-AFFE-4C63-B7FF-1F89FBB4D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C5453A-B215-49C5-BAB9-8E82381A6A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DCA3F3-9DA7-4E9C-9A58-FAC3F0F8E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DCF8-551F-4ACB-8B48-EC8C5369B101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C0241D-B73C-4B63-AAC9-A68851394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1BCE1D-AC2A-4DC1-B3D1-7E3B3B3D5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828B-3A03-4562-8FAB-8F2BE77E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62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4D35F2-FA6A-4626-BB7D-0D63D8D3C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9B5C0B-C29C-40B4-BC76-D8419979B5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2DA710-C1DC-48F9-9B91-F7C4C43D5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DCF8-551F-4ACB-8B48-EC8C5369B101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80F5B7-B012-4245-A902-BC19CC954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6FD0CE-0870-461E-9B01-8B9E65D70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828B-3A03-4562-8FAB-8F2BE77E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056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F6365C-E117-4F6E-A79B-A23D30754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1CE7C7-423B-46A1-971D-A09FD9FE93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86E9569-CFA8-4FF5-B920-3D48AD658F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02EB9E0-AE0F-46FB-8F67-20D9CBCD9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DCF8-551F-4ACB-8B48-EC8C5369B101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BF6CD2-CC24-46F8-B3BB-C1267D9C6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E345C12-2B3C-412A-8CF2-FB58138D9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828B-3A03-4562-8FAB-8F2BE77E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782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E48F43-2F0B-454A-859F-0385C7C5A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C36F2AB-82B3-4312-9029-A6F227E18B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45F2F72-EC86-4F2E-9B8F-6B1E362C5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342B120-6C48-4599-9BAF-2C08E5F09C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00C6562-B8CE-41E3-A419-1D3503298F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3DF9F72-7C51-4534-AEE7-405A2FBA3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DCF8-551F-4ACB-8B48-EC8C5369B101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DE8ED16-E57D-482E-A351-4BFBBA716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25327E9-4B37-40A7-9746-458BD6208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828B-3A03-4562-8FAB-8F2BE77E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82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E788B8-8522-4767-8BFA-F9E941B5A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C877E62-5CF6-4DCE-8A79-84303867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DCF8-551F-4ACB-8B48-EC8C5369B101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552BF0-2CEB-4102-8820-441ECB506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5E430A0-4109-47DE-87DC-83C272B67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828B-3A03-4562-8FAB-8F2BE77E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526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453B72A-AEF5-4107-A131-6A58AD023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DCF8-551F-4ACB-8B48-EC8C5369B101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DA4ABB3-139C-4C4D-A093-6C1FD5C13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D29E2E6-E1C9-4446-AD3F-A8857AA66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828B-3A03-4562-8FAB-8F2BE77E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049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4A1300-C283-42DF-9B4C-0E143917A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B1ADF5-7946-4998-8FDE-F3653A150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B9B6C9C-4D4D-4810-A65C-6DDE2E8C19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494E723-DBA8-4713-9F27-FB564EC3B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DCF8-551F-4ACB-8B48-EC8C5369B101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BED0967-2FAF-4068-BC27-6919F1EE3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743CD8A-E17F-44D5-8434-6EAA586AD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828B-3A03-4562-8FAB-8F2BE77E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71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9B087C-F5F9-4FE5-AE98-A81531D51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7DCC267-9C28-4C85-BA4C-AA559D4FDA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AF7569-40AB-4B0F-8FA1-FCC8D569CE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6583FB8-9801-4B8F-9DF2-FE949B3D3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DCF8-551F-4ACB-8B48-EC8C5369B101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98C151-13D3-4505-A7C0-16581540B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459ADA-C5DD-46CC-A7EB-7C8B911C7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828B-3A03-4562-8FAB-8F2BE77E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53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A5302D-F6C5-4B0E-8111-16EE36419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C84B74E-E54C-4AB8-B200-01B402D7FF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55F477-B4CE-4C52-9FF7-A12D99A96E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CDCF8-551F-4ACB-8B48-EC8C5369B101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DB4B9D-0ECD-4860-824C-88FAB6625A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CE1D14-303E-4D56-A91D-358493E82E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D828B-3A03-4562-8FAB-8F2BE77E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622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42DC9E-0DCD-45CF-8A65-6C7420E1A4E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E6B31FD-83EA-4F4A-B40C-BD116DAB6DF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5468" y="248480"/>
            <a:ext cx="5944115" cy="1127858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1E432C5-6189-4504-BCD0-8F4602CD5370}"/>
              </a:ext>
            </a:extLst>
          </p:cNvPr>
          <p:cNvSpPr/>
          <p:nvPr/>
        </p:nvSpPr>
        <p:spPr>
          <a:xfrm>
            <a:off x="3938954" y="2672862"/>
            <a:ext cx="4206240" cy="91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4D2B41C-0317-40EF-A9B8-36B97CAE9609}"/>
              </a:ext>
            </a:extLst>
          </p:cNvPr>
          <p:cNvSpPr/>
          <p:nvPr/>
        </p:nvSpPr>
        <p:spPr>
          <a:xfrm>
            <a:off x="3048000" y="2274838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Проект</a:t>
            </a:r>
          </a:p>
          <a:p>
            <a:pPr algn="ctr"/>
            <a:r>
              <a:rPr lang="ru-RU" dirty="0">
                <a:latin typeface="Arial Black" panose="020B0A04020102020204" pitchFamily="34" charset="0"/>
              </a:rPr>
              <a:t>по основам безопасности жизнедеятельности</a:t>
            </a:r>
          </a:p>
          <a:p>
            <a:pPr algn="ctr"/>
            <a:r>
              <a:rPr lang="ru-RU" dirty="0">
                <a:latin typeface="Arial Black" panose="020B0A04020102020204" pitchFamily="34" charset="0"/>
              </a:rPr>
              <a:t>с детьми старшего дошкольного возраста</a:t>
            </a:r>
          </a:p>
          <a:p>
            <a:pPr algn="ctr"/>
            <a:r>
              <a:rPr lang="ru-RU" dirty="0">
                <a:latin typeface="Arial Black" panose="020B0A04020102020204" pitchFamily="34" charset="0"/>
              </a:rPr>
              <a:t>«Безопасное детство»</a:t>
            </a:r>
          </a:p>
          <a:p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814195A-6267-4802-9F2C-C8A2EDF8C859}"/>
              </a:ext>
            </a:extLst>
          </p:cNvPr>
          <p:cNvSpPr/>
          <p:nvPr/>
        </p:nvSpPr>
        <p:spPr>
          <a:xfrm rot="10800000" flipV="1">
            <a:off x="7160454" y="3982998"/>
            <a:ext cx="32355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Arial Black" panose="020B0A04020102020204" pitchFamily="34" charset="0"/>
              </a:rPr>
              <a:t>Выполнила: воспитатель</a:t>
            </a:r>
          </a:p>
          <a:p>
            <a:r>
              <a:rPr lang="ru-RU" sz="1400" dirty="0">
                <a:latin typeface="Arial Black" panose="020B0A04020102020204" pitchFamily="34" charset="0"/>
              </a:rPr>
              <a:t>Салиндер Светлана Вадимовна</a:t>
            </a:r>
          </a:p>
        </p:txBody>
      </p:sp>
    </p:spTree>
    <p:extLst>
      <p:ext uri="{BB962C8B-B14F-4D97-AF65-F5344CB8AC3E}">
        <p14:creationId xmlns:p14="http://schemas.microsoft.com/office/powerpoint/2010/main" val="3806701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642B9A5-3B53-4F63-A935-3AB60E036317}"/>
              </a:ext>
            </a:extLst>
          </p:cNvPr>
          <p:cNvSpPr/>
          <p:nvPr/>
        </p:nvSpPr>
        <p:spPr>
          <a:xfrm>
            <a:off x="2180492" y="267286"/>
            <a:ext cx="92565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 «Безопасность на дороге»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05D5184-3943-45F4-AD40-8EEF37F4F54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132" y="876761"/>
            <a:ext cx="4522257" cy="435050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8CD6C4A-C222-411C-B7C0-91AFA194CEC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9612" y="1009283"/>
            <a:ext cx="4684541" cy="435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345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14FC79-3F8F-4EC2-A167-3A2A9DDBEF8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7336" y="1485192"/>
            <a:ext cx="4269913" cy="4228755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6EDAA01-B137-4EA2-B0B2-A3796A198C88}"/>
              </a:ext>
            </a:extLst>
          </p:cNvPr>
          <p:cNvSpPr/>
          <p:nvPr/>
        </p:nvSpPr>
        <p:spPr>
          <a:xfrm>
            <a:off x="3721031" y="574562"/>
            <a:ext cx="4566398" cy="5582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PT Astra Serif"/>
                <a:ea typeface="Calibri" panose="020F0502020204030204" pitchFamily="34" charset="0"/>
                <a:cs typeface="Times New Roman" panose="02020603050405020304" pitchFamily="18" charset="0"/>
              </a:rPr>
              <a:t>Игра - ситуация "Лучший пешеход".</a:t>
            </a: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109DD1A-FC5C-43BE-AE0E-C8161DC2FA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687" y="1485192"/>
            <a:ext cx="4566398" cy="422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647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B14AA3D-3D74-430F-BAC2-2E056B342E5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6614" y="178871"/>
            <a:ext cx="7456054" cy="54259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CC72896-CFBA-4AD2-A2B9-ACA6B33B752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9444" y="3883280"/>
            <a:ext cx="3703224" cy="2180493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A086D63-E004-41A4-AB1F-3E8DE898EB5F}"/>
              </a:ext>
            </a:extLst>
          </p:cNvPr>
          <p:cNvSpPr/>
          <p:nvPr/>
        </p:nvSpPr>
        <p:spPr>
          <a:xfrm>
            <a:off x="8610600" y="6385559"/>
            <a:ext cx="3459480" cy="28623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рисунков «Добрый и злой огонь»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853448F-7C20-4C5F-9F26-C249BC78BB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9520" y="868170"/>
            <a:ext cx="4338196" cy="2489737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D9B3568-34AB-44DE-BDDB-C7662FEBA1EB}"/>
              </a:ext>
            </a:extLst>
          </p:cNvPr>
          <p:cNvSpPr/>
          <p:nvPr/>
        </p:nvSpPr>
        <p:spPr>
          <a:xfrm>
            <a:off x="3779520" y="3441681"/>
            <a:ext cx="5897880" cy="5098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4128308-4DD5-4A91-A4E1-717D4404C1E6}"/>
              </a:ext>
            </a:extLst>
          </p:cNvPr>
          <p:cNvSpPr/>
          <p:nvPr/>
        </p:nvSpPr>
        <p:spPr>
          <a:xfrm>
            <a:off x="1894409" y="3486570"/>
            <a:ext cx="99470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Спортивное состязание по пожарной безопасности «Мы пожарные»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6BC6051-0ED0-425A-A9C0-5C620641BAA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8856" y="3855902"/>
            <a:ext cx="3787425" cy="2184965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BA7D0C87-9B5D-441A-903E-7B74E86BD352}"/>
              </a:ext>
            </a:extLst>
          </p:cNvPr>
          <p:cNvSpPr/>
          <p:nvPr/>
        </p:nvSpPr>
        <p:spPr>
          <a:xfrm>
            <a:off x="929640" y="6298192"/>
            <a:ext cx="6514529" cy="3736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Встреча с инструктором ПЧ с. Ныда «Безопасный новый год»</a:t>
            </a:r>
          </a:p>
        </p:txBody>
      </p:sp>
    </p:spTree>
    <p:extLst>
      <p:ext uri="{BB962C8B-B14F-4D97-AF65-F5344CB8AC3E}">
        <p14:creationId xmlns:p14="http://schemas.microsoft.com/office/powerpoint/2010/main" val="4237370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9046626-CA30-4055-A870-CF05D9434E6A}"/>
              </a:ext>
            </a:extLst>
          </p:cNvPr>
          <p:cNvSpPr/>
          <p:nvPr/>
        </p:nvSpPr>
        <p:spPr>
          <a:xfrm>
            <a:off x="2727960" y="228600"/>
            <a:ext cx="7299960" cy="91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4866184-8850-4A48-B3EF-60F9530EEDCE}"/>
              </a:ext>
            </a:extLst>
          </p:cNvPr>
          <p:cNvSpPr/>
          <p:nvPr/>
        </p:nvSpPr>
        <p:spPr>
          <a:xfrm>
            <a:off x="1965960" y="228600"/>
            <a:ext cx="8884920" cy="3352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Экскурсия в пожарную часть с. Ныда «Кто такой пожарный?»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754A791-2BC6-45CC-B8CF-C20CCAB7250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6431" y="1627749"/>
            <a:ext cx="4617720" cy="346475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964792C-8260-4CF5-9D14-23702307459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8744" y="1627749"/>
            <a:ext cx="4563982" cy="3464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597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DD2FAF0-20F7-4305-9C6F-E57DD69E8449}"/>
              </a:ext>
            </a:extLst>
          </p:cNvPr>
          <p:cNvSpPr/>
          <p:nvPr/>
        </p:nvSpPr>
        <p:spPr>
          <a:xfrm>
            <a:off x="2606040" y="167640"/>
            <a:ext cx="7162800" cy="91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E5085C1-AA74-4A65-B6B6-8B9893DAB3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470" y="335387"/>
            <a:ext cx="8574156" cy="4369136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30E53A2-CDD7-4D60-9E23-C9CB6F41E558}"/>
              </a:ext>
            </a:extLst>
          </p:cNvPr>
          <p:cNvSpPr/>
          <p:nvPr/>
        </p:nvSpPr>
        <p:spPr>
          <a:xfrm>
            <a:off x="992812" y="4872270"/>
            <a:ext cx="9557957" cy="4816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Театральная постановка по сказке «Волк и семеро козлят»</a:t>
            </a:r>
          </a:p>
        </p:txBody>
      </p:sp>
    </p:spTree>
    <p:extLst>
      <p:ext uri="{BB962C8B-B14F-4D97-AF65-F5344CB8AC3E}">
        <p14:creationId xmlns:p14="http://schemas.microsoft.com/office/powerpoint/2010/main" val="171307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F9D9AD6-F7A7-4C70-BF37-4DCD3BDF8796}"/>
              </a:ext>
            </a:extLst>
          </p:cNvPr>
          <p:cNvSpPr/>
          <p:nvPr/>
        </p:nvSpPr>
        <p:spPr>
          <a:xfrm>
            <a:off x="2529840" y="304800"/>
            <a:ext cx="7071360" cy="2438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Блок «Осторожно, тонкий лед!»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737DAC0-2B41-4ABA-97BC-2CFD925CCA9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9" y="914402"/>
            <a:ext cx="5547359" cy="468454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A439A0A-F1AC-4F73-B723-8803C1B3ABF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96" y="914402"/>
            <a:ext cx="5113924" cy="468454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16D8539-76A0-448C-858C-13E8D4EC2301}"/>
              </a:ext>
            </a:extLst>
          </p:cNvPr>
          <p:cNvSpPr/>
          <p:nvPr/>
        </p:nvSpPr>
        <p:spPr>
          <a:xfrm>
            <a:off x="289560" y="579119"/>
            <a:ext cx="5394960" cy="2743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Подвижная игра «Капельки»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6BC725F-3E81-4BA3-A98E-AC8ECCC2AE3B}"/>
              </a:ext>
            </a:extLst>
          </p:cNvPr>
          <p:cNvSpPr/>
          <p:nvPr/>
        </p:nvSpPr>
        <p:spPr>
          <a:xfrm>
            <a:off x="6233160" y="579120"/>
            <a:ext cx="5410199" cy="2438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Игровая ситуация «Мы спасатели»</a:t>
            </a:r>
          </a:p>
        </p:txBody>
      </p:sp>
    </p:spTree>
    <p:extLst>
      <p:ext uri="{BB962C8B-B14F-4D97-AF65-F5344CB8AC3E}">
        <p14:creationId xmlns:p14="http://schemas.microsoft.com/office/powerpoint/2010/main" val="38096238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104</Words>
  <Application>Microsoft Office PowerPoint</Application>
  <PresentationFormat>Широкоэкранный</PresentationFormat>
  <Paragraphs>18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PT Astra Serif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</cp:revision>
  <dcterms:created xsi:type="dcterms:W3CDTF">2022-05-02T13:59:49Z</dcterms:created>
  <dcterms:modified xsi:type="dcterms:W3CDTF">2022-10-26T07:40:20Z</dcterms:modified>
</cp:coreProperties>
</file>