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2" r:id="rId3"/>
    <p:sldId id="273" r:id="rId4"/>
    <p:sldId id="274" r:id="rId5"/>
    <p:sldId id="277" r:id="rId6"/>
    <p:sldId id="271" r:id="rId7"/>
    <p:sldId id="279" r:id="rId8"/>
    <p:sldId id="269" r:id="rId9"/>
    <p:sldId id="262" r:id="rId10"/>
    <p:sldId id="263" r:id="rId11"/>
    <p:sldId id="264" r:id="rId12"/>
    <p:sldId id="265" r:id="rId13"/>
    <p:sldId id="280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6DE875-431D-42BB-A71C-B0F242A4492E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635731-A260-4DB7-B85A-6805BF821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818" y="105014"/>
            <a:ext cx="9036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>
              <a:solidFill>
                <a:srgbClr val="FF0000"/>
              </a:solidFill>
            </a:endParaRPr>
          </a:p>
          <a:p>
            <a:pPr algn="ctr"/>
            <a:endParaRPr lang="ru-RU" sz="5400" dirty="0">
              <a:solidFill>
                <a:srgbClr val="FF0000"/>
              </a:solidFill>
            </a:endParaRPr>
          </a:p>
          <a:p>
            <a:pPr algn="ctr"/>
            <a:endParaRPr lang="ru-RU" sz="54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https://ds05.infourok.ru/uploads/ex/0eae/000ba76d-c15f51b1/2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8820045" cy="661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0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9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Соединялки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Слитно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: 1, 4, 6, 8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Раздельно: 2, 3, 5, 7, 9, 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8352928" cy="981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«Считалки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742950" indent="-7429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742950" indent="-7429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2+2+2=6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1+1=2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6: 2=3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3+2=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71472" y="-116638"/>
            <a:ext cx="785818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Продолжите предложения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4000" dirty="0"/>
              <a:t>Сегодня я узнал</a:t>
            </a:r>
            <a:r>
              <a:rPr lang="ru-RU" sz="4000" dirty="0" smtClean="0"/>
              <a:t>...</a:t>
            </a:r>
          </a:p>
          <a:p>
            <a:endParaRPr lang="ru-RU" sz="4000" dirty="0"/>
          </a:p>
          <a:p>
            <a:r>
              <a:rPr lang="ru-RU" sz="4000" dirty="0"/>
              <a:t>Было интересно</a:t>
            </a:r>
            <a:r>
              <a:rPr lang="ru-RU" sz="4000" dirty="0" smtClean="0"/>
              <a:t>...</a:t>
            </a:r>
          </a:p>
          <a:p>
            <a:endParaRPr lang="ru-RU" sz="4000" dirty="0"/>
          </a:p>
          <a:p>
            <a:r>
              <a:rPr lang="ru-RU" sz="4000" dirty="0"/>
              <a:t> Было трудно</a:t>
            </a:r>
            <a:r>
              <a:rPr lang="ru-RU" sz="4000" dirty="0" smtClean="0"/>
              <a:t>...</a:t>
            </a:r>
          </a:p>
          <a:p>
            <a:endParaRPr lang="ru-RU" sz="4000" dirty="0"/>
          </a:p>
          <a:p>
            <a:r>
              <a:rPr lang="ru-RU" sz="4000" dirty="0"/>
              <a:t>Я понял(а), что…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212922/img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628800"/>
            <a:ext cx="79928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2697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Какого из них вы выберете для себя сегодня на уроке?</a:t>
            </a:r>
          </a:p>
        </p:txBody>
      </p:sp>
    </p:spTree>
    <p:extLst>
      <p:ext uri="{BB962C8B-B14F-4D97-AF65-F5344CB8AC3E}">
        <p14:creationId xmlns:p14="http://schemas.microsoft.com/office/powerpoint/2010/main" val="2704888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714348" y="1266094"/>
            <a:ext cx="76438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Домашнее задание: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1). Знать отличительные особенности союзов и омонимичных с ними частей речи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Упражнение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387, 389 (упражнение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выбор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текста из 10 предложений с использованием в предложениях союзов тоже, также, чтобы, зато и омонимичных им частей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Союз – самостоятельная часть речи.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2.  Союз – это служебная часть речи.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3. Союзы связывают однородные члены предложения и простые предложения в составе сложного.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4.Союзы не изменяются и не являются членами предложения.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5.Подчинительные союзы делятся на три группы: соединительные, разделительные, противительные.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6.По значению союзы делятся на сочинительные и подчинительные.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7.Союзы изменяются по числам.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8.Союзы ТАКЖЕ, ТОЖЕ относятся к соединительным, союз ЗАТО – противительный, союз ЧТОБЫ – подчинительный.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9. По составу союзы бывают сложные и простые.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10. Подчинительные союзы связывают части сложноподчиненного предложения.</a:t>
            </a:r>
            <a:r>
              <a:rPr lang="ru-RU" dirty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33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928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Верные утверждения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2,  3,  4,  6,  8,  9,  10.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503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56895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заданий ЕГЭ. Задание № 14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Определите  предложение,  в  котором  оба  выделенных  слова  пишутся. СЛИТНО. Раскройте скобки и выпишите эти два слова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Мой друг ТАК(ЖЕ), как и я, долго выбирал, ЧТО(БЫ) ему почитать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Наши деды и прадеды (ЗА)ТО воевали, ЧТО(БЫ) мы жили в мире и согласии.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рассказов охотников у меня текли слюнки, а ТАК(ЖЕ) поднималось чувство жалости к самому себе ЗА(ТО), что вот просидишь понапрасну весь отпуск в засаде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Розовеют брусничные ягоды, черника ТО(ЖЕ) созрела, ЗА(ТО) малина все ещё зеленая.</a:t>
            </a:r>
          </a:p>
        </p:txBody>
      </p:sp>
    </p:spTree>
    <p:extLst>
      <p:ext uri="{BB962C8B-B14F-4D97-AF65-F5344CB8AC3E}">
        <p14:creationId xmlns:p14="http://schemas.microsoft.com/office/powerpoint/2010/main" val="4227185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3156803"/>
            <a:ext cx="80724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772816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СОЮЗЫ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ОМОНИМИЧНЫЕ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 РЕЧИ</a:t>
            </a:r>
          </a:p>
          <a:p>
            <a:pPr>
              <a:lnSpc>
                <a:spcPct val="20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ЗАТО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ЗА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(предлог + местоимение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ТАКЖЕ      		      ТАК   ЖЕ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(наречие и частица)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ТОЖЕ   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ТО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ЖЕ    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(местоимение и частица)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ЧТОБЫ      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ЧТО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БЫ  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(местоимение + частица)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5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9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Правописание союзов  тоже, также, чтобы, зато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12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знать правило написания союзов;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уметь отличать союз от самостоятельной части речи;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уметь правильно писать союзы и омонимичные им слова.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57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142669"/>
              </p:ext>
            </p:extLst>
          </p:nvPr>
        </p:nvGraphicFramePr>
        <p:xfrm>
          <a:off x="179512" y="188640"/>
          <a:ext cx="8712968" cy="6669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1022"/>
                <a:gridCol w="4421946"/>
              </a:tblGrid>
              <a:tr h="36103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СОЮЗЫ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САМОСТОЯТЕЛЬНЫЕ ЧАСТИ РЕЧИ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</a:tr>
              <a:tr h="796758">
                <a:tc>
                  <a:txBody>
                    <a:bodyPr/>
                    <a:lstStyle/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Нельзя поставить  вопрос.</a:t>
                      </a:r>
                    </a:p>
                    <a:p>
                      <a:pPr marL="457200" algn="jus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поставить вопрос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lang="ru-RU" sz="16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Берись за (какое?) то  дело, что тебе по душе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</a:tr>
              <a:tr h="1142987"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Не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являются членами  предложения.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None/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Являются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членами предложения.</a:t>
                      </a: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6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делай ( что?) ТО ЖЕ, что и все, если все делают плохо.  </a:t>
                      </a:r>
                      <a:endParaRPr lang="ru-RU" sz="16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</a:tr>
              <a:tr h="1818958"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Нельзя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опустить или переставить в другое место ЖЕ, БЫ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lvl="0" indent="0" algn="just">
                        <a:buFont typeface="+mj-lt"/>
                        <a:buNone/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algn="just"/>
                      <a:r>
                        <a:rPr lang="ru-RU" sz="18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Умелый ТОЖЕ ошибается, да скоро поправляется.  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None/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Можно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опустить или переставить в другое место ЖЕ, БЫ.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6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Почаще задумывайся, ЧТО БЫ  хорошее сделать людям. - Почаще задумывайся, ЧТО   хорошее сделать  людям. - Почаще задумывайся, ЧТО  хорошее сделать БЫ людям</a:t>
                      </a:r>
                      <a:r>
                        <a:rPr lang="ru-RU" sz="16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6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</a:tr>
              <a:tr h="2549627"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Можно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заменить синонимичным союзом.</a:t>
                      </a:r>
                    </a:p>
                    <a:p>
                      <a:pPr marL="457200" algn="just"/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ЧТОБЫ=ДЛЯ ТОГО ЧТОБЫ</a:t>
                      </a:r>
                    </a:p>
                    <a:p>
                      <a:pPr marL="457200" algn="just"/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ТАКЖЕ=ТОЖЕ=И</a:t>
                      </a:r>
                    </a:p>
                    <a:p>
                      <a:pPr marL="457200" algn="just"/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ЗАТО=НО=ОДНАКО</a:t>
                      </a:r>
                    </a:p>
                    <a:p>
                      <a:pPr algn="just"/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ЧТОБЫ (ДЛЯ ТОГО ЧТОБЫ) получить хороший урожай, нужно много трудиться. </a:t>
                      </a:r>
                    </a:p>
                    <a:p>
                      <a:pPr algn="just"/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algn="just"/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Умелый ТОЖЕ ошибается, да скоро поправляется. И умелый  ошибается, да скоро поправляется.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81" marR="43181" marT="0" marB="0"/>
                </a:tc>
              </a:tr>
            </a:tbl>
          </a:graphicData>
        </a:graphic>
      </p:graphicFrame>
      <p:sp>
        <p:nvSpPr>
          <p:cNvPr id="3" name="AutoShape 2"/>
          <p:cNvSpPr>
            <a:spLocks noChangeShapeType="1"/>
          </p:cNvSpPr>
          <p:nvPr/>
        </p:nvSpPr>
        <p:spPr bwMode="auto">
          <a:xfrm>
            <a:off x="3670300" y="1573213"/>
            <a:ext cx="142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"/>
          <p:cNvSpPr>
            <a:spLocks noChangeShapeType="1"/>
          </p:cNvSpPr>
          <p:nvPr/>
        </p:nvSpPr>
        <p:spPr bwMode="auto">
          <a:xfrm>
            <a:off x="3870325" y="1573213"/>
            <a:ext cx="1333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3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378152"/>
              </p:ext>
            </p:extLst>
          </p:nvPr>
        </p:nvGraphicFramePr>
        <p:xfrm>
          <a:off x="539552" y="188640"/>
          <a:ext cx="8208912" cy="6348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10852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«Союзы»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«Омонимичные части речи  ТАК ЖЕ, ТО ЖЕ, ЗА ТО, ЧТО БЫ».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85239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Корень ученья горек, ЗАТО плод сладок. 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Берись ЗА ТО, что тебе по душе.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40493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Умелый ТОЖЕ ошибается, да скоро поправляется.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делай ТО  ЖЕ, что и все, если все делают плохо.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852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Путники устали, а ТАКЖЕ замерзли.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дружбе доверие нужно ТАК  ЖЕ, как надежность.  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40493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ЧТОБЫ получить хороший урожай, нужно много трудиться.  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Почаще задумывайся, ЧТО  БЫ хорошее сделать людям.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635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Дёмина</dc:creator>
  <cp:lastModifiedBy>Югушева</cp:lastModifiedBy>
  <cp:revision>23</cp:revision>
  <dcterms:created xsi:type="dcterms:W3CDTF">2013-03-21T07:51:24Z</dcterms:created>
  <dcterms:modified xsi:type="dcterms:W3CDTF">2022-03-24T09:15:56Z</dcterms:modified>
</cp:coreProperties>
</file>