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27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89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0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15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7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56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3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47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04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8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58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054B7-5980-418E-9674-68FCE93AD558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35DAF-C272-438A-9DEF-D0FD8BEEB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6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Контрольное списывание</a:t>
            </a:r>
            <a:endParaRPr lang="ru-RU" dirty="0"/>
          </a:p>
        </p:txBody>
      </p:sp>
      <p:pic>
        <p:nvPicPr>
          <p:cNvPr id="1028" name="Picture 4" descr="C:\Users\1\AppData\Local\Microsoft\Windows\Temporary Internet Files\Content.IE5\5BEU885G\220px-Russian_dictionar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146" y="1804161"/>
            <a:ext cx="2304256" cy="326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AppData\Local\Microsoft\Windows\Temporary Internet Files\Content.IE5\SLQ5JYJC\словарь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8" y="1978152"/>
            <a:ext cx="2588904" cy="362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\AppData\Local\Microsoft\Windows\Temporary Internet Files\Content.IE5\SLQ5JYJC\th_2c8d25485587c01dd865f573ffcfc347877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047" y="3789040"/>
            <a:ext cx="394072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6982789" y="5279948"/>
            <a:ext cx="1900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Ефимова Н.И.</a:t>
            </a:r>
          </a:p>
          <a:p>
            <a:r>
              <a:rPr lang="ru-RU" dirty="0" smtClean="0"/>
              <a:t>ГБОУ СОШ № 160</a:t>
            </a:r>
          </a:p>
          <a:p>
            <a:r>
              <a:rPr lang="ru-RU" dirty="0" smtClean="0"/>
              <a:t>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347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264696"/>
          </a:xfrm>
        </p:spPr>
        <p:txBody>
          <a:bodyPr/>
          <a:lstStyle/>
          <a:p>
            <a:pPr algn="l"/>
            <a:r>
              <a:rPr lang="ru-RU" dirty="0" smtClean="0"/>
              <a:t>               Русские пословицы</a:t>
            </a:r>
            <a:br>
              <a:rPr lang="ru-RU" dirty="0" smtClean="0"/>
            </a:br>
            <a:r>
              <a:rPr lang="ru-RU" dirty="0" smtClean="0"/>
              <a:t>Родимая сторона – мать, чужая мачеха.</a:t>
            </a:r>
            <a:br>
              <a:rPr lang="ru-RU" dirty="0" smtClean="0"/>
            </a:br>
            <a:r>
              <a:rPr lang="ru-RU" dirty="0" smtClean="0"/>
              <a:t>На чужой стороне и весна не красна.</a:t>
            </a:r>
            <a:br>
              <a:rPr lang="ru-RU" dirty="0" smtClean="0"/>
            </a:br>
            <a:r>
              <a:rPr lang="ru-RU" dirty="0" smtClean="0"/>
              <a:t>Велика святорусская земля, а везде солнышко.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1\AppData\Local\Microsoft\Windows\Temporary Internet Files\Content.IE5\C86NR2C5\gi01a20140515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28083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80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Как велика моя земля,</a:t>
            </a:r>
            <a:br>
              <a:rPr lang="ru-RU" dirty="0" smtClean="0"/>
            </a:br>
            <a:r>
              <a:rPr lang="ru-RU" dirty="0" smtClean="0"/>
              <a:t>Как широки просторы!</a:t>
            </a:r>
            <a:br>
              <a:rPr lang="ru-RU" dirty="0" smtClean="0"/>
            </a:br>
            <a:r>
              <a:rPr lang="ru-RU" dirty="0" smtClean="0"/>
              <a:t>Озёра, реки и поля,</a:t>
            </a:r>
            <a:br>
              <a:rPr lang="ru-RU" dirty="0" smtClean="0"/>
            </a:br>
            <a:r>
              <a:rPr lang="ru-RU" dirty="0" smtClean="0"/>
              <a:t>Леса, и степь, и горы.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Живём мы в радостном краю,</a:t>
            </a:r>
            <a:br>
              <a:rPr lang="ru-RU" dirty="0" smtClean="0"/>
            </a:br>
            <a:r>
              <a:rPr lang="ru-RU" dirty="0" smtClean="0"/>
              <a:t>И знать его должны мы –</a:t>
            </a:r>
            <a:br>
              <a:rPr lang="ru-RU" dirty="0" smtClean="0"/>
            </a:br>
            <a:r>
              <a:rPr lang="ru-RU" dirty="0" smtClean="0"/>
              <a:t>Страну Российскую свою,</a:t>
            </a:r>
            <a:br>
              <a:rPr lang="ru-RU" dirty="0" smtClean="0"/>
            </a:br>
            <a:r>
              <a:rPr lang="ru-RU" dirty="0" smtClean="0"/>
              <a:t>Свой светлый край любимый!</a:t>
            </a:r>
            <a:endParaRPr lang="ru-RU" dirty="0"/>
          </a:p>
        </p:txBody>
      </p:sp>
      <p:pic>
        <p:nvPicPr>
          <p:cNvPr id="4099" name="Picture 3" descr="C:\Users\1\AppData\Local\Microsoft\Windows\Temporary Internet Files\Content.IE5\5BEU885G\nice-summer-birch-forest-in-russi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662" y="1484784"/>
            <a:ext cx="2915921" cy="199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64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62473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         Родина</a:t>
            </a:r>
            <a:br>
              <a:rPr lang="ru-RU" dirty="0" smtClean="0"/>
            </a:br>
            <a:r>
              <a:rPr lang="ru-RU" dirty="0" smtClean="0"/>
              <a:t>     В большой стране у каждого человека есть свой маленький уголок. Это город, деревня, улица, дом, где он родился. Это его маленькая родина. А из множества таких маленьких уголков и состоит наша огромная великая Родина. Каждый человек любит свой дом, свою улицу, свой двор. И из этой любви складывается большая любовь к Родине.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13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AppData\Local\Microsoft\Windows\Temporary Internet Files\Content.IE5\C86NR2C5\Peter_&amp;_Paul_fortress_in_SPB_0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35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Русский язык Контрольное списывание</vt:lpstr>
      <vt:lpstr>               Русские пословицы Родимая сторона – мать, чужая мачеха. На чужой стороне и весна не красна. Велика святорусская земля, а везде солнышко.  </vt:lpstr>
      <vt:lpstr>Как велика моя земля, Как широки просторы! Озёра, реки и поля, Леса, и степь, и горы.  Живём мы в радостном краю, И знать его должны мы – Страну Российскую свою, Свой светлый край любимый!</vt:lpstr>
      <vt:lpstr>                                Родина      В большой стране у каждого человека есть свой маленький уголок. Это город, деревня, улица, дом, где он родился. Это его маленькая родина. А из множества таких маленьких уголков и состоит наша огромная великая Родина. Каждый человек любит свой дом, свою улицу, свой двор. И из этой любви складывается большая любовь к Родине.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Контрольное списывание</dc:title>
  <dc:creator>1</dc:creator>
  <cp:lastModifiedBy>Windows User</cp:lastModifiedBy>
  <cp:revision>8</cp:revision>
  <dcterms:created xsi:type="dcterms:W3CDTF">2017-03-15T19:15:10Z</dcterms:created>
  <dcterms:modified xsi:type="dcterms:W3CDTF">2022-10-26T18:42:19Z</dcterms:modified>
</cp:coreProperties>
</file>