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 snapToGrid="0">
      <p:cViewPr varScale="1">
        <p:scale>
          <a:sx n="68" d="100"/>
          <a:sy n="68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8176B911-05B7-413E-B295-45E01DBC5EC9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E1D6428-F19E-45E0-BF75-8EADE2465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48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6B911-05B7-413E-B295-45E01DBC5EC9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6428-F19E-45E0-BF75-8EADE2465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988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6B911-05B7-413E-B295-45E01DBC5EC9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6428-F19E-45E0-BF75-8EADE2465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499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6B911-05B7-413E-B295-45E01DBC5EC9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6428-F19E-45E0-BF75-8EADE2465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135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176B911-05B7-413E-B295-45E01DBC5EC9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6E1D6428-F19E-45E0-BF75-8EADE2465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189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6B911-05B7-413E-B295-45E01DBC5EC9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6428-F19E-45E0-BF75-8EADE2465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621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6B911-05B7-413E-B295-45E01DBC5EC9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6428-F19E-45E0-BF75-8EADE2465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370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6B911-05B7-413E-B295-45E01DBC5EC9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6428-F19E-45E0-BF75-8EADE2465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795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6B911-05B7-413E-B295-45E01DBC5EC9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6428-F19E-45E0-BF75-8EADE2465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130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6B911-05B7-413E-B295-45E01DBC5EC9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6E1D6428-F19E-45E0-BF75-8EADE2465EB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67849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8176B911-05B7-413E-B295-45E01DBC5EC9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6E1D6428-F19E-45E0-BF75-8EADE2465EB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4583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176B911-05B7-413E-B295-45E01DBC5EC9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E1D6428-F19E-45E0-BF75-8EADE2465E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946212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84FF69-CFE7-47D1-B69A-A637C33B97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день</a:t>
            </a:r>
          </a:p>
        </p:txBody>
      </p:sp>
    </p:spTree>
    <p:extLst>
      <p:ext uri="{BB962C8B-B14F-4D97-AF65-F5344CB8AC3E}">
        <p14:creationId xmlns:p14="http://schemas.microsoft.com/office/powerpoint/2010/main" val="3104786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F3A8B04-FC2B-4426-BEA1-2354266FE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895" y="393895"/>
            <a:ext cx="11422967" cy="59928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Плетение из полосок бумаги аппликации «Коврик»</a:t>
            </a:r>
          </a:p>
          <a:p>
            <a:pPr marL="0" indent="0">
              <a:buNone/>
            </a:pP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Узнать, как изготавливается изделие; выполнить поделку «Коврик» с помощью техники плетения.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376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218DC9BC-6EAB-4EB5-A54C-B44C3F94C2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00998" y="498889"/>
            <a:ext cx="6048972" cy="5860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504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83E3932-3E37-4D0E-8090-6B15D7D54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098" y="407963"/>
            <a:ext cx="10689102" cy="56270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Прямое плетение – простое переплетение уложенных крест-накрест лент между собой.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5093E0-2158-481D-ADF0-F989CC5F2D9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2246" y="3221501"/>
            <a:ext cx="3999323" cy="290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505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C01A7E-73C0-4058-A243-F19C89986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59714"/>
            <a:ext cx="10058400" cy="1214341"/>
          </a:xfrm>
        </p:spPr>
        <p:txBody>
          <a:bodyPr>
            <a:no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и инструменты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46A08D3F-A0C4-4AC1-A107-24CAA91F7B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3252" y="1601042"/>
            <a:ext cx="1762871" cy="3721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0AF68F9-2D81-47D3-B7D5-BF12169DB2A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2912172"/>
            <a:ext cx="2056101" cy="285798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5501A70-E21E-47F8-94FF-0F1A03A5DEF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4449" y="3388838"/>
            <a:ext cx="1883102" cy="2588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B2B2DD4-1E9C-4DAF-9280-126E263FF29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9109" y="1528029"/>
            <a:ext cx="4820902" cy="3721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56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2F5124A-5017-40FF-81B3-CFCFDBC9CBB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46" y="3898180"/>
            <a:ext cx="3328376" cy="242525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D91F593D-5FE2-429B-B7A7-2E37B20E1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28" y="351692"/>
            <a:ext cx="11432344" cy="568334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безопасности при работе с ножницами и клеем.</a:t>
            </a:r>
          </a:p>
          <a:p>
            <a:pPr marL="0" indent="0">
              <a:buNone/>
            </a:pP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  Храните ножницы в указанном месте в определённом положении.</a:t>
            </a:r>
          </a:p>
          <a:p>
            <a:pPr marL="0" indent="0">
              <a:buNone/>
            </a:pP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   При работе внимательно следите за направлением резания.</a:t>
            </a:r>
          </a:p>
          <a:p>
            <a:pPr marL="0" indent="0">
              <a:buNone/>
            </a:pP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   Не держите ножницы лезвием вверх.</a:t>
            </a:r>
          </a:p>
          <a:p>
            <a:pPr marL="0" indent="0">
              <a:buNone/>
            </a:pP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   Не оставляйте ножницы с открытыми лезвиями.</a:t>
            </a:r>
          </a:p>
          <a:p>
            <a:pPr marL="0" indent="0">
              <a:buNone/>
            </a:pP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   Передавайте закрытые ножницы кольцами вперёд.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2473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1A45F39-9F30-4261-A57B-6B4A5443B54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0954" y="4227368"/>
            <a:ext cx="3026290" cy="2208601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BE00E5D2-D655-4CFC-93FE-AC9BBBA30B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098" y="422031"/>
            <a:ext cx="10689102" cy="5613009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работы с клеем: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Бери то количество клея, которое требуется для выполнения работы 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2.Излишки клея убирай мягкой тряпочкой или салфеткой, осторожно прижимая ее. 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Закончив работу закрой клей крышкой. 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Руки после работы хорошо вымой с мылом.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6881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BAF590-DFD7-4697-AA5B-4F71B04DC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37160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C1CA2F-486F-41DB-823E-251A956B4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69" y="1198456"/>
            <a:ext cx="10632831" cy="4206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Заготовка деталей</a:t>
            </a:r>
          </a:p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Сборка изделия</a:t>
            </a:r>
          </a:p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Разметка изделий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27B973C-3572-43E5-A824-7DF3CF3209C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4833" y="4316616"/>
            <a:ext cx="4350367" cy="2149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7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5538BD-90BC-4012-9F05-5DC778C26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62766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9F0272-9DB4-49D3-B4A0-DF8CE78A2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302" y="1266093"/>
            <a:ext cx="10646898" cy="4121834"/>
          </a:xfrm>
        </p:spPr>
        <p:txBody>
          <a:bodyPr/>
          <a:lstStyle/>
          <a:p>
            <a:pPr marL="0" indent="0">
              <a:buNone/>
            </a:pP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Заготовка деталей</a:t>
            </a:r>
          </a:p>
          <a:p>
            <a:pPr marL="0" indent="0">
              <a:buNone/>
            </a:pP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Сборка изделия</a:t>
            </a:r>
          </a:p>
          <a:p>
            <a:pPr marL="0" indent="0">
              <a:buNone/>
            </a:pP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Разметка изделий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F3FFCEF-1FC5-4A75-8FE0-B31555FD190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1379" y="4443159"/>
            <a:ext cx="4352921" cy="215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483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A46ED6-5575-40A4-A106-1FD645BA6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E06576-CCAD-48A2-9348-E3BDB10B7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234" y="1913206"/>
            <a:ext cx="10660966" cy="4121834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Аккуратность</a:t>
            </a:r>
          </a:p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Законченность</a:t>
            </a:r>
          </a:p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Правильность выполнения по образцу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27248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3D7601E6-0199-43B8-B97B-50B9B4ECB9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997" y="646354"/>
            <a:ext cx="10231142" cy="556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682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2ECB389-C823-441C-97EE-9933EFA62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652" y="773725"/>
            <a:ext cx="11366696" cy="59647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Лапти, сапоги, рыбацкие сети, соломенная шляпа, плетень.</a:t>
            </a:r>
          </a:p>
        </p:txBody>
      </p:sp>
    </p:spTree>
    <p:extLst>
      <p:ext uri="{BB962C8B-B14F-4D97-AF65-F5344CB8AC3E}">
        <p14:creationId xmlns:p14="http://schemas.microsoft.com/office/powerpoint/2010/main" val="32602310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A46ED6-5575-40A4-A106-1FD645BA6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E06576-CCAD-48A2-9348-E3BDB10B7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234" y="1913206"/>
            <a:ext cx="10660966" cy="4121834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Аккуратность</a:t>
            </a:r>
          </a:p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Законченность</a:t>
            </a:r>
          </a:p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Правильность выполнения по образцу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50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B8E84C4-0DCA-4590-9562-607802B852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</a:t>
            </a:r>
          </a:p>
        </p:txBody>
      </p:sp>
    </p:spTree>
    <p:extLst>
      <p:ext uri="{BB962C8B-B14F-4D97-AF65-F5344CB8AC3E}">
        <p14:creationId xmlns:p14="http://schemas.microsoft.com/office/powerpoint/2010/main" val="486114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D0B6E9A-97F5-47B8-96B5-DEDA23D00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483" y="731520"/>
            <a:ext cx="11437034" cy="5964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Лапти, </a:t>
            </a:r>
            <a:r>
              <a:rPr lang="ru-RU" sz="8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сапоги</a:t>
            </a:r>
            <a:r>
              <a:rPr lang="ru-RU" sz="8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рыбацкие сети, соломенная шляпа, плетень.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855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C643890-8EF3-4187-B2FA-536CC4459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27" y="295422"/>
            <a:ext cx="11662118" cy="57396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Плетение – способ ручного соединения полосок из различного материала, один из древнейших видов рукоделия.</a:t>
            </a:r>
            <a:endParaRPr lang="ru-RU" sz="32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B1B13DA-C8BD-4D82-B280-4F86E2E449F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5074" y="3429000"/>
            <a:ext cx="4001283" cy="291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958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ECE58109-5261-4494-9463-24D3CD85C1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943" y="472281"/>
            <a:ext cx="4469013" cy="446901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2A11965-59C1-49C7-84B0-187ECD542F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5206" y="472282"/>
            <a:ext cx="5017951" cy="499068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693A5FB-C747-4A7D-AAFC-7757BB91024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3367" y="2910893"/>
            <a:ext cx="5212238" cy="347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339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786D48E1-8C2B-4001-B6C0-A63A96E3F5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811" y="393894"/>
            <a:ext cx="5478349" cy="468096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845F657-F545-48F2-99E3-38B24B5645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843048"/>
            <a:ext cx="5439509" cy="460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176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AC977730-A12F-4E29-9616-F947D3F75A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707" y="407963"/>
            <a:ext cx="5064369" cy="49835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CA96B6-8E02-4E6B-81C0-77DA1565BE04}"/>
              </a:ext>
            </a:extLst>
          </p:cNvPr>
          <p:cNvSpPr txBox="1"/>
          <p:nvPr/>
        </p:nvSpPr>
        <p:spPr>
          <a:xfrm>
            <a:off x="562708" y="407963"/>
            <a:ext cx="5064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Атласное переплетение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F3E9BFA-3162-443E-B475-2763F693D61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9335" y="1320571"/>
            <a:ext cx="5809958" cy="499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572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2BEFFEA7-2520-4680-ACB1-4C6BC156F7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9649" y="498763"/>
            <a:ext cx="8778240" cy="586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996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CEE75F-107F-4BC0-9D2E-9B57F9A54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979" y="420991"/>
            <a:ext cx="10506222" cy="1130942"/>
          </a:xfrm>
        </p:spPr>
        <p:txBody>
          <a:bodyPr>
            <a:normAutofit/>
          </a:bodyPr>
          <a:lstStyle/>
          <a:p>
            <a:pPr algn="ctr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Коврик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8AC6692-8D45-4D4A-B13F-283140038E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0327" y="1551932"/>
            <a:ext cx="8088922" cy="494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43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Савон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61</TotalTime>
  <Words>253</Words>
  <Application>Microsoft Office PowerPoint</Application>
  <PresentationFormat>Широкоэкранный</PresentationFormat>
  <Paragraphs>38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Garamond</vt:lpstr>
      <vt:lpstr>Times New Roman</vt:lpstr>
      <vt:lpstr>Савон</vt:lpstr>
      <vt:lpstr>Добрый день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Коврик</vt:lpstr>
      <vt:lpstr>Презентация PowerPoint</vt:lpstr>
      <vt:lpstr>Презентация PowerPoint</vt:lpstr>
      <vt:lpstr>Презентация PowerPoint</vt:lpstr>
      <vt:lpstr>Материалы и инструменты</vt:lpstr>
      <vt:lpstr>Презентация PowerPoint</vt:lpstr>
      <vt:lpstr>Презентация PowerPoint</vt:lpstr>
      <vt:lpstr>План:</vt:lpstr>
      <vt:lpstr>План:</vt:lpstr>
      <vt:lpstr>Критерии оценивания:</vt:lpstr>
      <vt:lpstr>Презентация PowerPoint</vt:lpstr>
      <vt:lpstr>Критерии оценивания:</vt:lpstr>
      <vt:lpstr>Спасибо за урок!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Добрый день</dc:title>
  <dc:creator>lyuba_popova_2003@list.ru</dc:creator>
  <cp:lastModifiedBy>Анастасия</cp:lastModifiedBy>
  <cp:revision>7</cp:revision>
  <dcterms:created xsi:type="dcterms:W3CDTF">2022-03-15T10:43:34Z</dcterms:created>
  <dcterms:modified xsi:type="dcterms:W3CDTF">2022-10-26T10:50:27Z</dcterms:modified>
</cp:coreProperties>
</file>