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7" r:id="rId4"/>
    <p:sldId id="263" r:id="rId5"/>
    <p:sldId id="264" r:id="rId6"/>
    <p:sldId id="269" r:id="rId7"/>
    <p:sldId id="266" r:id="rId8"/>
    <p:sldId id="270" r:id="rId9"/>
    <p:sldId id="265" r:id="rId10"/>
    <p:sldId id="271" r:id="rId11"/>
    <p:sldId id="272" r:id="rId12"/>
    <p:sldId id="273" r:id="rId13"/>
    <p:sldId id="259" r:id="rId14"/>
    <p:sldId id="26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gif"/><Relationship Id="rId1" Type="http://schemas.openxmlformats.org/officeDocument/2006/relationships/image" Target="../media/image7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gif"/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gif"/><Relationship Id="rId1" Type="http://schemas.openxmlformats.org/officeDocument/2006/relationships/image" Target="../media/image7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gif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7162F-CBE1-4504-B803-36BBE5F9136E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1A422E-79E7-4705-8DE1-9A51882A7DAD}">
      <dgm:prSet phldrT="[Текст]"/>
      <dgm:spPr>
        <a:xfrm>
          <a:off x="0" y="1909172"/>
          <a:ext cx="10515600" cy="867805"/>
        </a:xfrm>
      </dgm:spPr>
      <dgm:t>
        <a:bodyPr/>
        <a:lstStyle/>
        <a:p>
          <a:r>
            <a: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Найдите основные отличия карт от планов местности (стр. 46 учебника)</a:t>
          </a:r>
          <a:endParaRPr lang="ru-RU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054FBBE5-F5FE-45B1-9DC3-ADAF7F9D562B}" type="parTrans" cxnId="{8754A3DE-CD97-40A5-855A-63D5384ADC9C}">
      <dgm:prSet/>
      <dgm:spPr/>
      <dgm:t>
        <a:bodyPr/>
        <a:lstStyle/>
        <a:p>
          <a:endParaRPr lang="ru-RU"/>
        </a:p>
      </dgm:t>
    </dgm:pt>
    <dgm:pt modelId="{A6808BF0-051D-4F2B-AD51-55051A86E8A2}" type="sibTrans" cxnId="{8754A3DE-CD97-40A5-855A-63D5384ADC9C}">
      <dgm:prSet/>
      <dgm:spPr/>
      <dgm:t>
        <a:bodyPr/>
        <a:lstStyle/>
        <a:p>
          <a:endParaRPr lang="ru-RU"/>
        </a:p>
      </dgm:t>
    </dgm:pt>
    <dgm:pt modelId="{04F794D8-9324-4CDC-8BF8-03D010D2B232}">
      <dgm:prSet/>
      <dgm:spPr>
        <a:xfrm>
          <a:off x="0" y="2863759"/>
          <a:ext cx="10515600" cy="867805"/>
        </a:xfrm>
      </dgm:spPr>
      <dgm:t>
        <a:bodyPr/>
        <a:lstStyle/>
        <a:p>
          <a:r>
            <a: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Найдите способы изображения различных объектов на различных  картах (стр. 46 учебника)</a:t>
          </a:r>
          <a:endParaRPr lang="ru-RU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3E1D548D-3177-4B0C-BA68-B813A0BFBD5E}" type="parTrans" cxnId="{1B9022A1-F51D-4459-9A79-260FD0A328F6}">
      <dgm:prSet/>
      <dgm:spPr/>
      <dgm:t>
        <a:bodyPr/>
        <a:lstStyle/>
        <a:p>
          <a:endParaRPr lang="ru-RU"/>
        </a:p>
      </dgm:t>
    </dgm:pt>
    <dgm:pt modelId="{6502239B-54F6-404C-957E-FF459B57E4A8}" type="sibTrans" cxnId="{1B9022A1-F51D-4459-9A79-260FD0A328F6}">
      <dgm:prSet/>
      <dgm:spPr/>
      <dgm:t>
        <a:bodyPr/>
        <a:lstStyle/>
        <a:p>
          <a:endParaRPr lang="ru-RU"/>
        </a:p>
      </dgm:t>
    </dgm:pt>
    <dgm:pt modelId="{7FCF0B2C-34D5-4FA1-97E8-AC6023746D61}">
      <dgm:prSet/>
      <dgm:spPr/>
      <dgm:t>
        <a:bodyPr/>
        <a:lstStyle/>
        <a:p>
          <a:r>
            <a:rPr lang="ru-RU" dirty="0" smtClean="0"/>
            <a:t>Найдите определение понятию «карта» (стр. 33 учебника)</a:t>
          </a:r>
          <a:endParaRPr lang="ru-RU" dirty="0"/>
        </a:p>
      </dgm:t>
    </dgm:pt>
    <dgm:pt modelId="{12D7B564-42EF-47FD-AB15-0B825277D5F7}" type="parTrans" cxnId="{4E4A2A95-F87A-470A-A9DF-C2C20D35606F}">
      <dgm:prSet/>
      <dgm:spPr/>
      <dgm:t>
        <a:bodyPr/>
        <a:lstStyle/>
        <a:p>
          <a:endParaRPr lang="ru-RU"/>
        </a:p>
      </dgm:t>
    </dgm:pt>
    <dgm:pt modelId="{CE447918-50EF-42BA-A775-FC847AF9FAFD}" type="sibTrans" cxnId="{4E4A2A95-F87A-470A-A9DF-C2C20D35606F}">
      <dgm:prSet/>
      <dgm:spPr/>
      <dgm:t>
        <a:bodyPr/>
        <a:lstStyle/>
        <a:p>
          <a:endParaRPr lang="ru-RU"/>
        </a:p>
      </dgm:t>
    </dgm:pt>
    <dgm:pt modelId="{0C172EDD-4443-4EF1-9FCE-A7B7AF7B26B4}" type="pres">
      <dgm:prSet presAssocID="{56A7162F-CBE1-4504-B803-36BBE5F9136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F31E01-3E38-4B69-93A6-943EC0B06E37}" type="pres">
      <dgm:prSet presAssocID="{7FCF0B2C-34D5-4FA1-97E8-AC6023746D61}" presName="comp" presStyleCnt="0"/>
      <dgm:spPr/>
    </dgm:pt>
    <dgm:pt modelId="{B754F1DC-6D61-48AC-92C1-A304FB8FB164}" type="pres">
      <dgm:prSet presAssocID="{7FCF0B2C-34D5-4FA1-97E8-AC6023746D61}" presName="box" presStyleLbl="node1" presStyleIdx="0" presStyleCnt="3"/>
      <dgm:spPr/>
      <dgm:t>
        <a:bodyPr/>
        <a:lstStyle/>
        <a:p>
          <a:endParaRPr lang="ru-RU"/>
        </a:p>
      </dgm:t>
    </dgm:pt>
    <dgm:pt modelId="{C8235144-9CD6-49CF-B146-F0A061859DC6}" type="pres">
      <dgm:prSet presAssocID="{7FCF0B2C-34D5-4FA1-97E8-AC6023746D61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51FD8C9-53C6-4F2B-A136-5A6F0250ADB2}" type="pres">
      <dgm:prSet presAssocID="{7FCF0B2C-34D5-4FA1-97E8-AC6023746D6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7811F-7790-48EF-9216-86779F40D86E}" type="pres">
      <dgm:prSet presAssocID="{CE447918-50EF-42BA-A775-FC847AF9FAFD}" presName="spacer" presStyleCnt="0"/>
      <dgm:spPr/>
    </dgm:pt>
    <dgm:pt modelId="{559F803B-2D94-4CC5-ACBD-E15B0CC1F684}" type="pres">
      <dgm:prSet presAssocID="{D01A422E-79E7-4705-8DE1-9A51882A7DAD}" presName="comp" presStyleCnt="0"/>
      <dgm:spPr/>
    </dgm:pt>
    <dgm:pt modelId="{BF175C1D-FAF9-4068-A236-3F7F57133FE0}" type="pres">
      <dgm:prSet presAssocID="{D01A422E-79E7-4705-8DE1-9A51882A7DAD}" presName="box" presStyleLbl="node1" presStyleIdx="1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8B9E04DA-77E1-4C8C-B5FB-A3FE112A1E92}" type="pres">
      <dgm:prSet presAssocID="{D01A422E-79E7-4705-8DE1-9A51882A7DAD}" presName="img" presStyleLbl="fgImgPlace1" presStyleIdx="1" presStyleCnt="3" custScaleX="74205"/>
      <dgm:spPr>
        <a:xfrm>
          <a:off x="86780" y="1995953"/>
          <a:ext cx="2103120" cy="69424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68F4CA-0CC5-4FFA-B8DE-755C994663AA}" type="pres">
      <dgm:prSet presAssocID="{D01A422E-79E7-4705-8DE1-9A51882A7DA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E8608-DCE7-42EE-A015-42911B0EAA6C}" type="pres">
      <dgm:prSet presAssocID="{A6808BF0-051D-4F2B-AD51-55051A86E8A2}" presName="spacer" presStyleCnt="0"/>
      <dgm:spPr/>
    </dgm:pt>
    <dgm:pt modelId="{963E990E-EC4D-42B5-B75C-31DFFF802664}" type="pres">
      <dgm:prSet presAssocID="{04F794D8-9324-4CDC-8BF8-03D010D2B232}" presName="comp" presStyleCnt="0"/>
      <dgm:spPr/>
    </dgm:pt>
    <dgm:pt modelId="{F30370F2-5594-4E19-A6B5-395BAA032587}" type="pres">
      <dgm:prSet presAssocID="{04F794D8-9324-4CDC-8BF8-03D010D2B232}" presName="box" presStyleLbl="node1" presStyleIdx="2" presStyleCnt="3" custLinFactNeighborY="1462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57F34BAD-07AC-4B31-B22C-8ACA7E4EDD77}" type="pres">
      <dgm:prSet presAssocID="{04F794D8-9324-4CDC-8BF8-03D010D2B232}" presName="img" presStyleLbl="fgImgPlace1" presStyleIdx="2" presStyleCnt="3" custScaleX="70311"/>
      <dgm:spPr>
        <a:xfrm>
          <a:off x="86780" y="2950539"/>
          <a:ext cx="2103120" cy="69424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ru-RU"/>
        </a:p>
      </dgm:t>
    </dgm:pt>
    <dgm:pt modelId="{085A5D3E-6832-4522-8D16-749420DE9689}" type="pres">
      <dgm:prSet presAssocID="{04F794D8-9324-4CDC-8BF8-03D010D2B23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026AF3-BEE8-4D11-907F-250DA6090C07}" type="presOf" srcId="{56A7162F-CBE1-4504-B803-36BBE5F9136E}" destId="{0C172EDD-4443-4EF1-9FCE-A7B7AF7B26B4}" srcOrd="0" destOrd="0" presId="urn:microsoft.com/office/officeart/2005/8/layout/vList4#1"/>
    <dgm:cxn modelId="{8754A3DE-CD97-40A5-855A-63D5384ADC9C}" srcId="{56A7162F-CBE1-4504-B803-36BBE5F9136E}" destId="{D01A422E-79E7-4705-8DE1-9A51882A7DAD}" srcOrd="1" destOrd="0" parTransId="{054FBBE5-F5FE-45B1-9DC3-ADAF7F9D562B}" sibTransId="{A6808BF0-051D-4F2B-AD51-55051A86E8A2}"/>
    <dgm:cxn modelId="{B7A0DA21-6E48-462D-B4A3-7611524E4077}" type="presOf" srcId="{04F794D8-9324-4CDC-8BF8-03D010D2B232}" destId="{F30370F2-5594-4E19-A6B5-395BAA032587}" srcOrd="0" destOrd="0" presId="urn:microsoft.com/office/officeart/2005/8/layout/vList4#1"/>
    <dgm:cxn modelId="{1B9022A1-F51D-4459-9A79-260FD0A328F6}" srcId="{56A7162F-CBE1-4504-B803-36BBE5F9136E}" destId="{04F794D8-9324-4CDC-8BF8-03D010D2B232}" srcOrd="2" destOrd="0" parTransId="{3E1D548D-3177-4B0C-BA68-B813A0BFBD5E}" sibTransId="{6502239B-54F6-404C-957E-FF459B57E4A8}"/>
    <dgm:cxn modelId="{83FB5BF9-4921-49F1-AD09-2A6CB7421378}" type="presOf" srcId="{04F794D8-9324-4CDC-8BF8-03D010D2B232}" destId="{085A5D3E-6832-4522-8D16-749420DE9689}" srcOrd="1" destOrd="0" presId="urn:microsoft.com/office/officeart/2005/8/layout/vList4#1"/>
    <dgm:cxn modelId="{0E6CC3B6-56F4-48EA-B679-E58318AAB2ED}" type="presOf" srcId="{7FCF0B2C-34D5-4FA1-97E8-AC6023746D61}" destId="{B754F1DC-6D61-48AC-92C1-A304FB8FB164}" srcOrd="0" destOrd="0" presId="urn:microsoft.com/office/officeart/2005/8/layout/vList4#1"/>
    <dgm:cxn modelId="{5D539FF2-3924-4FEC-82C4-A5A0AE274730}" type="presOf" srcId="{7FCF0B2C-34D5-4FA1-97E8-AC6023746D61}" destId="{651FD8C9-53C6-4F2B-A136-5A6F0250ADB2}" srcOrd="1" destOrd="0" presId="urn:microsoft.com/office/officeart/2005/8/layout/vList4#1"/>
    <dgm:cxn modelId="{F9DA281E-82F5-46F7-B3B8-551B6D69CB2A}" type="presOf" srcId="{D01A422E-79E7-4705-8DE1-9A51882A7DAD}" destId="{6D68F4CA-0CC5-4FFA-B8DE-755C994663AA}" srcOrd="1" destOrd="0" presId="urn:microsoft.com/office/officeart/2005/8/layout/vList4#1"/>
    <dgm:cxn modelId="{4E4A2A95-F87A-470A-A9DF-C2C20D35606F}" srcId="{56A7162F-CBE1-4504-B803-36BBE5F9136E}" destId="{7FCF0B2C-34D5-4FA1-97E8-AC6023746D61}" srcOrd="0" destOrd="0" parTransId="{12D7B564-42EF-47FD-AB15-0B825277D5F7}" sibTransId="{CE447918-50EF-42BA-A775-FC847AF9FAFD}"/>
    <dgm:cxn modelId="{F2CCE297-DD7D-4CA7-AB7F-B09E3AB12198}" type="presOf" srcId="{D01A422E-79E7-4705-8DE1-9A51882A7DAD}" destId="{BF175C1D-FAF9-4068-A236-3F7F57133FE0}" srcOrd="0" destOrd="0" presId="urn:microsoft.com/office/officeart/2005/8/layout/vList4#1"/>
    <dgm:cxn modelId="{FE2A76FA-1F6A-4C46-8514-605BD68D441F}" type="presParOf" srcId="{0C172EDD-4443-4EF1-9FCE-A7B7AF7B26B4}" destId="{DAF31E01-3E38-4B69-93A6-943EC0B06E37}" srcOrd="0" destOrd="0" presId="urn:microsoft.com/office/officeart/2005/8/layout/vList4#1"/>
    <dgm:cxn modelId="{CF8DF244-E1CF-447E-870F-6ED038B92874}" type="presParOf" srcId="{DAF31E01-3E38-4B69-93A6-943EC0B06E37}" destId="{B754F1DC-6D61-48AC-92C1-A304FB8FB164}" srcOrd="0" destOrd="0" presId="urn:microsoft.com/office/officeart/2005/8/layout/vList4#1"/>
    <dgm:cxn modelId="{DF21FCD1-87DF-4E80-863D-431F2003E3A0}" type="presParOf" srcId="{DAF31E01-3E38-4B69-93A6-943EC0B06E37}" destId="{C8235144-9CD6-49CF-B146-F0A061859DC6}" srcOrd="1" destOrd="0" presId="urn:microsoft.com/office/officeart/2005/8/layout/vList4#1"/>
    <dgm:cxn modelId="{C44FBA2B-56CD-4512-99E8-3FAE6CD28E55}" type="presParOf" srcId="{DAF31E01-3E38-4B69-93A6-943EC0B06E37}" destId="{651FD8C9-53C6-4F2B-A136-5A6F0250ADB2}" srcOrd="2" destOrd="0" presId="urn:microsoft.com/office/officeart/2005/8/layout/vList4#1"/>
    <dgm:cxn modelId="{D75CD0BC-E28A-48AB-9CE9-35ECC8512192}" type="presParOf" srcId="{0C172EDD-4443-4EF1-9FCE-A7B7AF7B26B4}" destId="{2487811F-7790-48EF-9216-86779F40D86E}" srcOrd="1" destOrd="0" presId="urn:microsoft.com/office/officeart/2005/8/layout/vList4#1"/>
    <dgm:cxn modelId="{00708C43-9C86-4768-B815-5A9023CCD7CC}" type="presParOf" srcId="{0C172EDD-4443-4EF1-9FCE-A7B7AF7B26B4}" destId="{559F803B-2D94-4CC5-ACBD-E15B0CC1F684}" srcOrd="2" destOrd="0" presId="urn:microsoft.com/office/officeart/2005/8/layout/vList4#1"/>
    <dgm:cxn modelId="{5E15D755-3E81-4206-97C8-DDB02E9AF445}" type="presParOf" srcId="{559F803B-2D94-4CC5-ACBD-E15B0CC1F684}" destId="{BF175C1D-FAF9-4068-A236-3F7F57133FE0}" srcOrd="0" destOrd="0" presId="urn:microsoft.com/office/officeart/2005/8/layout/vList4#1"/>
    <dgm:cxn modelId="{C995D94C-F4EA-47F7-9668-E87647D2E055}" type="presParOf" srcId="{559F803B-2D94-4CC5-ACBD-E15B0CC1F684}" destId="{8B9E04DA-77E1-4C8C-B5FB-A3FE112A1E92}" srcOrd="1" destOrd="0" presId="urn:microsoft.com/office/officeart/2005/8/layout/vList4#1"/>
    <dgm:cxn modelId="{1EDA7E1B-D00D-495B-8B7B-583226505ED8}" type="presParOf" srcId="{559F803B-2D94-4CC5-ACBD-E15B0CC1F684}" destId="{6D68F4CA-0CC5-4FFA-B8DE-755C994663AA}" srcOrd="2" destOrd="0" presId="urn:microsoft.com/office/officeart/2005/8/layout/vList4#1"/>
    <dgm:cxn modelId="{A1CF1610-DD28-4619-B26A-4E3E67B03841}" type="presParOf" srcId="{0C172EDD-4443-4EF1-9FCE-A7B7AF7B26B4}" destId="{30FE8608-DCE7-42EE-A015-42911B0EAA6C}" srcOrd="3" destOrd="0" presId="urn:microsoft.com/office/officeart/2005/8/layout/vList4#1"/>
    <dgm:cxn modelId="{338ACEB0-CD59-43EB-A4B0-273B49A67F3E}" type="presParOf" srcId="{0C172EDD-4443-4EF1-9FCE-A7B7AF7B26B4}" destId="{963E990E-EC4D-42B5-B75C-31DFFF802664}" srcOrd="4" destOrd="0" presId="urn:microsoft.com/office/officeart/2005/8/layout/vList4#1"/>
    <dgm:cxn modelId="{BD7B6B0D-05F8-4EBD-AC00-29CB2991594A}" type="presParOf" srcId="{963E990E-EC4D-42B5-B75C-31DFFF802664}" destId="{F30370F2-5594-4E19-A6B5-395BAA032587}" srcOrd="0" destOrd="0" presId="urn:microsoft.com/office/officeart/2005/8/layout/vList4#1"/>
    <dgm:cxn modelId="{D8CDA130-8A49-4ACE-8EB8-04FA69A8E9FE}" type="presParOf" srcId="{963E990E-EC4D-42B5-B75C-31DFFF802664}" destId="{57F34BAD-07AC-4B31-B22C-8ACA7E4EDD77}" srcOrd="1" destOrd="0" presId="urn:microsoft.com/office/officeart/2005/8/layout/vList4#1"/>
    <dgm:cxn modelId="{AD14FFF6-31C4-4421-9F6C-240DCAA574E6}" type="presParOf" srcId="{963E990E-EC4D-42B5-B75C-31DFFF802664}" destId="{085A5D3E-6832-4522-8D16-749420DE968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A7162F-CBE1-4504-B803-36BBE5F9136E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1A422E-79E7-4705-8DE1-9A51882A7DAD}">
      <dgm:prSet phldrT="[Текст]"/>
      <dgm:spPr>
        <a:xfrm>
          <a:off x="0" y="1909172"/>
          <a:ext cx="10515600" cy="867805"/>
        </a:xfrm>
      </dgm:spPr>
      <dgm:t>
        <a:bodyPr/>
        <a:lstStyle/>
        <a:p>
          <a:r>
            <a:rPr lang="ru-RU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</a:t>
          </a:r>
          <a:r>
            <a:rPr lang="ru-RU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 Изображают разные по размерам территории</a:t>
          </a:r>
        </a:p>
        <a:p>
          <a:r>
            <a:rPr lang="ru-RU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 Показывают объекты, важные для конкретной карты</a:t>
          </a:r>
        </a:p>
        <a:p>
          <a:r>
            <a:rPr lang="ru-RU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 Разные способы изображения объектов</a:t>
          </a:r>
          <a:endParaRPr lang="ru-RU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054FBBE5-F5FE-45B1-9DC3-ADAF7F9D562B}" type="parTrans" cxnId="{8754A3DE-CD97-40A5-855A-63D5384ADC9C}">
      <dgm:prSet/>
      <dgm:spPr/>
      <dgm:t>
        <a:bodyPr/>
        <a:lstStyle/>
        <a:p>
          <a:endParaRPr lang="ru-RU"/>
        </a:p>
      </dgm:t>
    </dgm:pt>
    <dgm:pt modelId="{A6808BF0-051D-4F2B-AD51-55051A86E8A2}" type="sibTrans" cxnId="{8754A3DE-CD97-40A5-855A-63D5384ADC9C}">
      <dgm:prSet/>
      <dgm:spPr/>
      <dgm:t>
        <a:bodyPr/>
        <a:lstStyle/>
        <a:p>
          <a:endParaRPr lang="ru-RU"/>
        </a:p>
      </dgm:t>
    </dgm:pt>
    <dgm:pt modelId="{04F794D8-9324-4CDC-8BF8-03D010D2B232}">
      <dgm:prSet/>
      <dgm:spPr>
        <a:xfrm>
          <a:off x="0" y="2863759"/>
          <a:ext cx="10515600" cy="867805"/>
        </a:xfrm>
      </dgm:spPr>
      <dgm:t>
        <a:bodyPr/>
        <a:lstStyle/>
        <a:p>
          <a:r>
            <a:rPr lang="ru-RU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</a:t>
          </a:r>
          <a:r>
            <a:rPr lang="ru-RU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 Линии , соединяющие точки с одинаковыми показателями</a:t>
          </a:r>
        </a:p>
        <a:p>
          <a:r>
            <a:rPr lang="ru-RU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 Окраска</a:t>
          </a:r>
        </a:p>
        <a:p>
          <a:r>
            <a:rPr lang="ru-RU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 Стрелки</a:t>
          </a:r>
          <a:endParaRPr lang="ru-RU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3E1D548D-3177-4B0C-BA68-B813A0BFBD5E}" type="parTrans" cxnId="{1B9022A1-F51D-4459-9A79-260FD0A328F6}">
      <dgm:prSet/>
      <dgm:spPr/>
      <dgm:t>
        <a:bodyPr/>
        <a:lstStyle/>
        <a:p>
          <a:endParaRPr lang="ru-RU"/>
        </a:p>
      </dgm:t>
    </dgm:pt>
    <dgm:pt modelId="{6502239B-54F6-404C-957E-FF459B57E4A8}" type="sibTrans" cxnId="{1B9022A1-F51D-4459-9A79-260FD0A328F6}">
      <dgm:prSet/>
      <dgm:spPr/>
      <dgm:t>
        <a:bodyPr/>
        <a:lstStyle/>
        <a:p>
          <a:endParaRPr lang="ru-RU"/>
        </a:p>
      </dgm:t>
    </dgm:pt>
    <dgm:pt modelId="{3E9D9867-1735-450E-B6C4-759AD659B19F}">
      <dgm:prSet/>
      <dgm:spPr/>
      <dgm:t>
        <a:bodyPr/>
        <a:lstStyle/>
        <a:p>
          <a:r>
            <a:rPr lang="ru-RU" smtClean="0">
              <a:solidFill>
                <a:srgbClr val="FFFFFF"/>
              </a:solidFill>
              <a:latin typeface="Tahoma"/>
              <a:ea typeface="+mn-ea"/>
              <a:cs typeface="+mn-cs"/>
            </a:rPr>
            <a:t>Обобщенное, уменьшенное изображение земной поверхности при помощи условных знаков</a:t>
          </a:r>
          <a:endParaRPr lang="ru-RU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62FC1E15-532F-4E51-88E3-D61F6F06B8A2}" type="parTrans" cxnId="{A56076BD-AB60-4DC7-A104-E3B52DC674D9}">
      <dgm:prSet/>
      <dgm:spPr/>
      <dgm:t>
        <a:bodyPr/>
        <a:lstStyle/>
        <a:p>
          <a:endParaRPr lang="ru-RU"/>
        </a:p>
      </dgm:t>
    </dgm:pt>
    <dgm:pt modelId="{4A87924A-6C33-44C7-B040-AF686B86F327}" type="sibTrans" cxnId="{A56076BD-AB60-4DC7-A104-E3B52DC674D9}">
      <dgm:prSet/>
      <dgm:spPr/>
      <dgm:t>
        <a:bodyPr/>
        <a:lstStyle/>
        <a:p>
          <a:endParaRPr lang="ru-RU"/>
        </a:p>
      </dgm:t>
    </dgm:pt>
    <dgm:pt modelId="{0C172EDD-4443-4EF1-9FCE-A7B7AF7B26B4}" type="pres">
      <dgm:prSet presAssocID="{56A7162F-CBE1-4504-B803-36BBE5F9136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1E534A-5B11-425C-9BEC-D5F7296DB431}" type="pres">
      <dgm:prSet presAssocID="{3E9D9867-1735-450E-B6C4-759AD659B19F}" presName="comp" presStyleCnt="0"/>
      <dgm:spPr/>
    </dgm:pt>
    <dgm:pt modelId="{02945E08-38CB-46BF-A6FF-5BB731F14D0E}" type="pres">
      <dgm:prSet presAssocID="{3E9D9867-1735-450E-B6C4-759AD659B19F}" presName="box" presStyleLbl="node1" presStyleIdx="0" presStyleCnt="3"/>
      <dgm:spPr/>
      <dgm:t>
        <a:bodyPr/>
        <a:lstStyle/>
        <a:p>
          <a:endParaRPr lang="ru-RU"/>
        </a:p>
      </dgm:t>
    </dgm:pt>
    <dgm:pt modelId="{DDCAA62E-7FF1-4E7C-A7E8-8F4A591BF53F}" type="pres">
      <dgm:prSet presAssocID="{3E9D9867-1735-450E-B6C4-759AD659B19F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02B2B2D-A191-48F5-87A7-0C27854B4D53}" type="pres">
      <dgm:prSet presAssocID="{3E9D9867-1735-450E-B6C4-759AD659B19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89948-2758-4DFC-A570-F5C31D3C67AF}" type="pres">
      <dgm:prSet presAssocID="{4A87924A-6C33-44C7-B040-AF686B86F327}" presName="spacer" presStyleCnt="0"/>
      <dgm:spPr/>
    </dgm:pt>
    <dgm:pt modelId="{559F803B-2D94-4CC5-ACBD-E15B0CC1F684}" type="pres">
      <dgm:prSet presAssocID="{D01A422E-79E7-4705-8DE1-9A51882A7DAD}" presName="comp" presStyleCnt="0"/>
      <dgm:spPr/>
    </dgm:pt>
    <dgm:pt modelId="{BF175C1D-FAF9-4068-A236-3F7F57133FE0}" type="pres">
      <dgm:prSet presAssocID="{D01A422E-79E7-4705-8DE1-9A51882A7DAD}" presName="box" presStyleLbl="node1" presStyleIdx="1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8B9E04DA-77E1-4C8C-B5FB-A3FE112A1E92}" type="pres">
      <dgm:prSet presAssocID="{D01A422E-79E7-4705-8DE1-9A51882A7DAD}" presName="img" presStyleLbl="fgImgPlace1" presStyleIdx="1" presStyleCnt="3" custScaleX="74205"/>
      <dgm:spPr>
        <a:xfrm>
          <a:off x="86780" y="1995953"/>
          <a:ext cx="2103120" cy="69424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68F4CA-0CC5-4FFA-B8DE-755C994663AA}" type="pres">
      <dgm:prSet presAssocID="{D01A422E-79E7-4705-8DE1-9A51882A7DA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E8608-DCE7-42EE-A015-42911B0EAA6C}" type="pres">
      <dgm:prSet presAssocID="{A6808BF0-051D-4F2B-AD51-55051A86E8A2}" presName="spacer" presStyleCnt="0"/>
      <dgm:spPr/>
    </dgm:pt>
    <dgm:pt modelId="{963E990E-EC4D-42B5-B75C-31DFFF802664}" type="pres">
      <dgm:prSet presAssocID="{04F794D8-9324-4CDC-8BF8-03D010D2B232}" presName="comp" presStyleCnt="0"/>
      <dgm:spPr/>
    </dgm:pt>
    <dgm:pt modelId="{F30370F2-5594-4E19-A6B5-395BAA032587}" type="pres">
      <dgm:prSet presAssocID="{04F794D8-9324-4CDC-8BF8-03D010D2B232}" presName="box" presStyleLbl="node1" presStyleIdx="2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57F34BAD-07AC-4B31-B22C-8ACA7E4EDD77}" type="pres">
      <dgm:prSet presAssocID="{04F794D8-9324-4CDC-8BF8-03D010D2B232}" presName="img" presStyleLbl="fgImgPlace1" presStyleIdx="2" presStyleCnt="3" custScaleX="70311"/>
      <dgm:spPr>
        <a:xfrm>
          <a:off x="86780" y="2950539"/>
          <a:ext cx="2103120" cy="69424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ru-RU"/>
        </a:p>
      </dgm:t>
    </dgm:pt>
    <dgm:pt modelId="{085A5D3E-6832-4522-8D16-749420DE9689}" type="pres">
      <dgm:prSet presAssocID="{04F794D8-9324-4CDC-8BF8-03D010D2B23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54A3DE-CD97-40A5-855A-63D5384ADC9C}" srcId="{56A7162F-CBE1-4504-B803-36BBE5F9136E}" destId="{D01A422E-79E7-4705-8DE1-9A51882A7DAD}" srcOrd="1" destOrd="0" parTransId="{054FBBE5-F5FE-45B1-9DC3-ADAF7F9D562B}" sibTransId="{A6808BF0-051D-4F2B-AD51-55051A86E8A2}"/>
    <dgm:cxn modelId="{D273B8EB-A049-44E2-8734-3E936F9FE991}" type="presOf" srcId="{3E9D9867-1735-450E-B6C4-759AD659B19F}" destId="{02945E08-38CB-46BF-A6FF-5BB731F14D0E}" srcOrd="0" destOrd="0" presId="urn:microsoft.com/office/officeart/2005/8/layout/vList4#1"/>
    <dgm:cxn modelId="{9EE70CB7-CDA1-41D0-8EE1-D26521D32B1C}" type="presOf" srcId="{D01A422E-79E7-4705-8DE1-9A51882A7DAD}" destId="{6D68F4CA-0CC5-4FFA-B8DE-755C994663AA}" srcOrd="1" destOrd="0" presId="urn:microsoft.com/office/officeart/2005/8/layout/vList4#1"/>
    <dgm:cxn modelId="{1B9022A1-F51D-4459-9A79-260FD0A328F6}" srcId="{56A7162F-CBE1-4504-B803-36BBE5F9136E}" destId="{04F794D8-9324-4CDC-8BF8-03D010D2B232}" srcOrd="2" destOrd="0" parTransId="{3E1D548D-3177-4B0C-BA68-B813A0BFBD5E}" sibTransId="{6502239B-54F6-404C-957E-FF459B57E4A8}"/>
    <dgm:cxn modelId="{A56076BD-AB60-4DC7-A104-E3B52DC674D9}" srcId="{56A7162F-CBE1-4504-B803-36BBE5F9136E}" destId="{3E9D9867-1735-450E-B6C4-759AD659B19F}" srcOrd="0" destOrd="0" parTransId="{62FC1E15-532F-4E51-88E3-D61F6F06B8A2}" sibTransId="{4A87924A-6C33-44C7-B040-AF686B86F327}"/>
    <dgm:cxn modelId="{E370BF88-997F-4E60-A886-209BDEF2A40E}" type="presOf" srcId="{56A7162F-CBE1-4504-B803-36BBE5F9136E}" destId="{0C172EDD-4443-4EF1-9FCE-A7B7AF7B26B4}" srcOrd="0" destOrd="0" presId="urn:microsoft.com/office/officeart/2005/8/layout/vList4#1"/>
    <dgm:cxn modelId="{41C3FC28-0D2B-4AEC-B3B0-1ABB08263A28}" type="presOf" srcId="{04F794D8-9324-4CDC-8BF8-03D010D2B232}" destId="{F30370F2-5594-4E19-A6B5-395BAA032587}" srcOrd="0" destOrd="0" presId="urn:microsoft.com/office/officeart/2005/8/layout/vList4#1"/>
    <dgm:cxn modelId="{0B0186DA-DB40-46D0-8752-39E624126DC7}" type="presOf" srcId="{D01A422E-79E7-4705-8DE1-9A51882A7DAD}" destId="{BF175C1D-FAF9-4068-A236-3F7F57133FE0}" srcOrd="0" destOrd="0" presId="urn:microsoft.com/office/officeart/2005/8/layout/vList4#1"/>
    <dgm:cxn modelId="{9C101AE9-650F-4635-9596-938515E5D62C}" type="presOf" srcId="{04F794D8-9324-4CDC-8BF8-03D010D2B232}" destId="{085A5D3E-6832-4522-8D16-749420DE9689}" srcOrd="1" destOrd="0" presId="urn:microsoft.com/office/officeart/2005/8/layout/vList4#1"/>
    <dgm:cxn modelId="{092C0758-2216-4E08-8164-FE81FEA7806A}" type="presOf" srcId="{3E9D9867-1735-450E-B6C4-759AD659B19F}" destId="{B02B2B2D-A191-48F5-87A7-0C27854B4D53}" srcOrd="1" destOrd="0" presId="urn:microsoft.com/office/officeart/2005/8/layout/vList4#1"/>
    <dgm:cxn modelId="{FDBF7B2E-6D39-425D-9ECA-FD7836A71B23}" type="presParOf" srcId="{0C172EDD-4443-4EF1-9FCE-A7B7AF7B26B4}" destId="{5C1E534A-5B11-425C-9BEC-D5F7296DB431}" srcOrd="0" destOrd="0" presId="urn:microsoft.com/office/officeart/2005/8/layout/vList4#1"/>
    <dgm:cxn modelId="{B05D3348-B2C0-47EA-876D-BB42D677445B}" type="presParOf" srcId="{5C1E534A-5B11-425C-9BEC-D5F7296DB431}" destId="{02945E08-38CB-46BF-A6FF-5BB731F14D0E}" srcOrd="0" destOrd="0" presId="urn:microsoft.com/office/officeart/2005/8/layout/vList4#1"/>
    <dgm:cxn modelId="{776AB780-064E-47D1-AC10-F71F9113FCE7}" type="presParOf" srcId="{5C1E534A-5B11-425C-9BEC-D5F7296DB431}" destId="{DDCAA62E-7FF1-4E7C-A7E8-8F4A591BF53F}" srcOrd="1" destOrd="0" presId="urn:microsoft.com/office/officeart/2005/8/layout/vList4#1"/>
    <dgm:cxn modelId="{1CD94CE1-F9FB-4D62-AFFD-457E392E4BA6}" type="presParOf" srcId="{5C1E534A-5B11-425C-9BEC-D5F7296DB431}" destId="{B02B2B2D-A191-48F5-87A7-0C27854B4D53}" srcOrd="2" destOrd="0" presId="urn:microsoft.com/office/officeart/2005/8/layout/vList4#1"/>
    <dgm:cxn modelId="{DE0F6E45-82A0-4DB3-98AA-860B1F8F7D3A}" type="presParOf" srcId="{0C172EDD-4443-4EF1-9FCE-A7B7AF7B26B4}" destId="{D7189948-2758-4DFC-A570-F5C31D3C67AF}" srcOrd="1" destOrd="0" presId="urn:microsoft.com/office/officeart/2005/8/layout/vList4#1"/>
    <dgm:cxn modelId="{57FEF707-650C-4593-8542-E55098A79884}" type="presParOf" srcId="{0C172EDD-4443-4EF1-9FCE-A7B7AF7B26B4}" destId="{559F803B-2D94-4CC5-ACBD-E15B0CC1F684}" srcOrd="2" destOrd="0" presId="urn:microsoft.com/office/officeart/2005/8/layout/vList4#1"/>
    <dgm:cxn modelId="{D91765CB-CD26-41D3-BD23-241FDAF24C0A}" type="presParOf" srcId="{559F803B-2D94-4CC5-ACBD-E15B0CC1F684}" destId="{BF175C1D-FAF9-4068-A236-3F7F57133FE0}" srcOrd="0" destOrd="0" presId="urn:microsoft.com/office/officeart/2005/8/layout/vList4#1"/>
    <dgm:cxn modelId="{2EA49B08-E1D9-401C-89DD-F57F6D6C3078}" type="presParOf" srcId="{559F803B-2D94-4CC5-ACBD-E15B0CC1F684}" destId="{8B9E04DA-77E1-4C8C-B5FB-A3FE112A1E92}" srcOrd="1" destOrd="0" presId="urn:microsoft.com/office/officeart/2005/8/layout/vList4#1"/>
    <dgm:cxn modelId="{48883976-5CF8-40A5-AB2C-272241858ADD}" type="presParOf" srcId="{559F803B-2D94-4CC5-ACBD-E15B0CC1F684}" destId="{6D68F4CA-0CC5-4FFA-B8DE-755C994663AA}" srcOrd="2" destOrd="0" presId="urn:microsoft.com/office/officeart/2005/8/layout/vList4#1"/>
    <dgm:cxn modelId="{C055036C-7825-4E1A-80D1-C77A0A7720DE}" type="presParOf" srcId="{0C172EDD-4443-4EF1-9FCE-A7B7AF7B26B4}" destId="{30FE8608-DCE7-42EE-A015-42911B0EAA6C}" srcOrd="3" destOrd="0" presId="urn:microsoft.com/office/officeart/2005/8/layout/vList4#1"/>
    <dgm:cxn modelId="{2246C163-7619-44F1-BAEF-F9D87434301E}" type="presParOf" srcId="{0C172EDD-4443-4EF1-9FCE-A7B7AF7B26B4}" destId="{963E990E-EC4D-42B5-B75C-31DFFF802664}" srcOrd="4" destOrd="0" presId="urn:microsoft.com/office/officeart/2005/8/layout/vList4#1"/>
    <dgm:cxn modelId="{16FC4A5B-2F6C-4532-822B-F0A984D38D6E}" type="presParOf" srcId="{963E990E-EC4D-42B5-B75C-31DFFF802664}" destId="{F30370F2-5594-4E19-A6B5-395BAA032587}" srcOrd="0" destOrd="0" presId="urn:microsoft.com/office/officeart/2005/8/layout/vList4#1"/>
    <dgm:cxn modelId="{9C082729-B848-47E9-BA1E-784931D9BBC9}" type="presParOf" srcId="{963E990E-EC4D-42B5-B75C-31DFFF802664}" destId="{57F34BAD-07AC-4B31-B22C-8ACA7E4EDD77}" srcOrd="1" destOrd="0" presId="urn:microsoft.com/office/officeart/2005/8/layout/vList4#1"/>
    <dgm:cxn modelId="{CFE3D087-FFF3-45CF-A251-4C66EDAB678E}" type="presParOf" srcId="{963E990E-EC4D-42B5-B75C-31DFFF802664}" destId="{085A5D3E-6832-4522-8D16-749420DE968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84D1D5-C86C-4660-A55A-B22023018B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E28087-8436-4D80-BA64-32EB994899E0}">
      <dgm:prSet phldrT="[Текст]"/>
      <dgm:spPr/>
      <dgm:t>
        <a:bodyPr/>
        <a:lstStyle/>
        <a:p>
          <a:r>
            <a:rPr lang="ru-RU" dirty="0" smtClean="0"/>
            <a:t>Выполните задания на карточках </a:t>
          </a:r>
          <a:endParaRPr lang="ru-RU" dirty="0"/>
        </a:p>
      </dgm:t>
    </dgm:pt>
    <dgm:pt modelId="{F5DE37D9-DA13-4F43-9AE1-F4F2F2046F37}" type="parTrans" cxnId="{8C798D18-3442-43E2-946B-4CFB0C56CC51}">
      <dgm:prSet/>
      <dgm:spPr/>
      <dgm:t>
        <a:bodyPr/>
        <a:lstStyle/>
        <a:p>
          <a:endParaRPr lang="ru-RU"/>
        </a:p>
      </dgm:t>
    </dgm:pt>
    <dgm:pt modelId="{95C9F5B9-3A05-44A7-9122-4507449EEE78}" type="sibTrans" cxnId="{8C798D18-3442-43E2-946B-4CFB0C56CC51}">
      <dgm:prSet/>
      <dgm:spPr/>
      <dgm:t>
        <a:bodyPr/>
        <a:lstStyle/>
        <a:p>
          <a:endParaRPr lang="ru-RU"/>
        </a:p>
      </dgm:t>
    </dgm:pt>
    <dgm:pt modelId="{C150BB6C-D8C3-4FA3-87CA-5D00008EA762}">
      <dgm:prSet phldrT="[Текст]" phldr="1"/>
      <dgm:spPr/>
      <dgm:t>
        <a:bodyPr/>
        <a:lstStyle/>
        <a:p>
          <a:endParaRPr lang="ru-RU" dirty="0"/>
        </a:p>
      </dgm:t>
    </dgm:pt>
    <dgm:pt modelId="{0151A214-DFB6-4182-8892-472E8B3322B4}" type="parTrans" cxnId="{9B1F25C6-C7EC-41F0-A854-45A675583B82}">
      <dgm:prSet/>
      <dgm:spPr/>
      <dgm:t>
        <a:bodyPr/>
        <a:lstStyle/>
        <a:p>
          <a:endParaRPr lang="ru-RU"/>
        </a:p>
      </dgm:t>
    </dgm:pt>
    <dgm:pt modelId="{9266A842-2934-4344-88A0-6A1CDA91FBF8}" type="sibTrans" cxnId="{9B1F25C6-C7EC-41F0-A854-45A675583B82}">
      <dgm:prSet/>
      <dgm:spPr/>
      <dgm:t>
        <a:bodyPr/>
        <a:lstStyle/>
        <a:p>
          <a:endParaRPr lang="ru-RU"/>
        </a:p>
      </dgm:t>
    </dgm:pt>
    <dgm:pt modelId="{4E17B09B-7145-4947-9E78-6069E8BD6046}">
      <dgm:prSet phldrT="[Текст]"/>
      <dgm:spPr/>
      <dgm:t>
        <a:bodyPr/>
        <a:lstStyle/>
        <a:p>
          <a:r>
            <a:rPr lang="ru-RU" dirty="0" smtClean="0"/>
            <a:t>В тетради запишите в виде: </a:t>
          </a:r>
        </a:p>
        <a:p>
          <a:r>
            <a:rPr lang="ru-RU" dirty="0" smtClean="0"/>
            <a:t>№ - название профессии – буква(ы)</a:t>
          </a:r>
          <a:endParaRPr lang="ru-RU" dirty="0"/>
        </a:p>
      </dgm:t>
    </dgm:pt>
    <dgm:pt modelId="{0D4B4854-5A4A-4F28-AB11-E4553203F518}" type="parTrans" cxnId="{737CDDDC-3032-4DC0-A747-9A5AC2512096}">
      <dgm:prSet/>
      <dgm:spPr/>
      <dgm:t>
        <a:bodyPr/>
        <a:lstStyle/>
        <a:p>
          <a:endParaRPr lang="ru-RU"/>
        </a:p>
      </dgm:t>
    </dgm:pt>
    <dgm:pt modelId="{519218DD-F69E-4ADB-886F-EE30A14E4D7A}" type="sibTrans" cxnId="{737CDDDC-3032-4DC0-A747-9A5AC2512096}">
      <dgm:prSet/>
      <dgm:spPr/>
      <dgm:t>
        <a:bodyPr/>
        <a:lstStyle/>
        <a:p>
          <a:endParaRPr lang="ru-RU"/>
        </a:p>
      </dgm:t>
    </dgm:pt>
    <dgm:pt modelId="{8FE08BA1-0E7D-4174-8323-AC98EF6CEFD6}">
      <dgm:prSet phldrT="[Текст]" phldr="1"/>
      <dgm:spPr/>
      <dgm:t>
        <a:bodyPr/>
        <a:lstStyle/>
        <a:p>
          <a:endParaRPr lang="ru-RU"/>
        </a:p>
      </dgm:t>
    </dgm:pt>
    <dgm:pt modelId="{FCFF5274-8E1B-4218-9BAB-99835CB2FDB6}" type="parTrans" cxnId="{F06B046C-6896-4F71-8752-B8E1BCAFBF98}">
      <dgm:prSet/>
      <dgm:spPr/>
      <dgm:t>
        <a:bodyPr/>
        <a:lstStyle/>
        <a:p>
          <a:endParaRPr lang="ru-RU"/>
        </a:p>
      </dgm:t>
    </dgm:pt>
    <dgm:pt modelId="{8E51902D-B7ED-4787-B140-911E63799CB3}" type="sibTrans" cxnId="{F06B046C-6896-4F71-8752-B8E1BCAFBF98}">
      <dgm:prSet/>
      <dgm:spPr/>
      <dgm:t>
        <a:bodyPr/>
        <a:lstStyle/>
        <a:p>
          <a:endParaRPr lang="ru-RU"/>
        </a:p>
      </dgm:t>
    </dgm:pt>
    <dgm:pt modelId="{65415DD7-4117-45A3-867C-33709C491109}" type="pres">
      <dgm:prSet presAssocID="{6D84D1D5-C86C-4660-A55A-B22023018B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082934-4B31-4162-9BFF-2B778D5F4A4D}" type="pres">
      <dgm:prSet presAssocID="{AFE28087-8436-4D80-BA64-32EB994899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0F4012-BC88-4A75-9A5F-F60C7D2FBCAE}" type="pres">
      <dgm:prSet presAssocID="{AFE28087-8436-4D80-BA64-32EB994899E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2B5607-C83C-4DEA-B520-5114EF79FC5B}" type="pres">
      <dgm:prSet presAssocID="{4E17B09B-7145-4947-9E78-6069E8BD6046}" presName="parentText" presStyleLbl="node1" presStyleIdx="1" presStyleCnt="2" custScaleY="1289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D2275-1FF1-4302-86C1-E49BECA1EBD2}" type="pres">
      <dgm:prSet presAssocID="{4E17B09B-7145-4947-9E78-6069E8BD604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1F25C6-C7EC-41F0-A854-45A675583B82}" srcId="{AFE28087-8436-4D80-BA64-32EB994899E0}" destId="{C150BB6C-D8C3-4FA3-87CA-5D00008EA762}" srcOrd="0" destOrd="0" parTransId="{0151A214-DFB6-4182-8892-472E8B3322B4}" sibTransId="{9266A842-2934-4344-88A0-6A1CDA91FBF8}"/>
    <dgm:cxn modelId="{9190FA02-4166-4603-A632-A1DE32AB2CFF}" type="presOf" srcId="{C150BB6C-D8C3-4FA3-87CA-5D00008EA762}" destId="{AA0F4012-BC88-4A75-9A5F-F60C7D2FBCAE}" srcOrd="0" destOrd="0" presId="urn:microsoft.com/office/officeart/2005/8/layout/vList2"/>
    <dgm:cxn modelId="{CE438787-D7B2-470C-B4AB-1A041032CA6C}" type="presOf" srcId="{AFE28087-8436-4D80-BA64-32EB994899E0}" destId="{B7082934-4B31-4162-9BFF-2B778D5F4A4D}" srcOrd="0" destOrd="0" presId="urn:microsoft.com/office/officeart/2005/8/layout/vList2"/>
    <dgm:cxn modelId="{8C798D18-3442-43E2-946B-4CFB0C56CC51}" srcId="{6D84D1D5-C86C-4660-A55A-B22023018B94}" destId="{AFE28087-8436-4D80-BA64-32EB994899E0}" srcOrd="0" destOrd="0" parTransId="{F5DE37D9-DA13-4F43-9AE1-F4F2F2046F37}" sibTransId="{95C9F5B9-3A05-44A7-9122-4507449EEE78}"/>
    <dgm:cxn modelId="{737CDDDC-3032-4DC0-A747-9A5AC2512096}" srcId="{6D84D1D5-C86C-4660-A55A-B22023018B94}" destId="{4E17B09B-7145-4947-9E78-6069E8BD6046}" srcOrd="1" destOrd="0" parTransId="{0D4B4854-5A4A-4F28-AB11-E4553203F518}" sibTransId="{519218DD-F69E-4ADB-886F-EE30A14E4D7A}"/>
    <dgm:cxn modelId="{F06B046C-6896-4F71-8752-B8E1BCAFBF98}" srcId="{4E17B09B-7145-4947-9E78-6069E8BD6046}" destId="{8FE08BA1-0E7D-4174-8323-AC98EF6CEFD6}" srcOrd="0" destOrd="0" parTransId="{FCFF5274-8E1B-4218-9BAB-99835CB2FDB6}" sibTransId="{8E51902D-B7ED-4787-B140-911E63799CB3}"/>
    <dgm:cxn modelId="{38B71BEC-C6EE-4109-9288-2A43F78938E6}" type="presOf" srcId="{8FE08BA1-0E7D-4174-8323-AC98EF6CEFD6}" destId="{B98D2275-1FF1-4302-86C1-E49BECA1EBD2}" srcOrd="0" destOrd="0" presId="urn:microsoft.com/office/officeart/2005/8/layout/vList2"/>
    <dgm:cxn modelId="{1E64D484-33CE-4543-B3A4-21048BC469F0}" type="presOf" srcId="{4E17B09B-7145-4947-9E78-6069E8BD6046}" destId="{262B5607-C83C-4DEA-B520-5114EF79FC5B}" srcOrd="0" destOrd="0" presId="urn:microsoft.com/office/officeart/2005/8/layout/vList2"/>
    <dgm:cxn modelId="{C06AA3B6-3B30-462D-A253-F3CFAB5D8DCB}" type="presOf" srcId="{6D84D1D5-C86C-4660-A55A-B22023018B94}" destId="{65415DD7-4117-45A3-867C-33709C491109}" srcOrd="0" destOrd="0" presId="urn:microsoft.com/office/officeart/2005/8/layout/vList2"/>
    <dgm:cxn modelId="{D14282C9-BC14-4377-949B-022E6B0B3882}" type="presParOf" srcId="{65415DD7-4117-45A3-867C-33709C491109}" destId="{B7082934-4B31-4162-9BFF-2B778D5F4A4D}" srcOrd="0" destOrd="0" presId="urn:microsoft.com/office/officeart/2005/8/layout/vList2"/>
    <dgm:cxn modelId="{2A590FC4-788A-425E-8E3E-56D02D2A2331}" type="presParOf" srcId="{65415DD7-4117-45A3-867C-33709C491109}" destId="{AA0F4012-BC88-4A75-9A5F-F60C7D2FBCAE}" srcOrd="1" destOrd="0" presId="urn:microsoft.com/office/officeart/2005/8/layout/vList2"/>
    <dgm:cxn modelId="{502B9BB7-1048-4468-A067-F567861D8AA9}" type="presParOf" srcId="{65415DD7-4117-45A3-867C-33709C491109}" destId="{262B5607-C83C-4DEA-B520-5114EF79FC5B}" srcOrd="2" destOrd="0" presId="urn:microsoft.com/office/officeart/2005/8/layout/vList2"/>
    <dgm:cxn modelId="{B4B45B08-B597-4CB6-B843-14E766F026F2}" type="presParOf" srcId="{65415DD7-4117-45A3-867C-33709C491109}" destId="{B98D2275-1FF1-4302-86C1-E49BECA1EBD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A7162F-CBE1-4504-B803-36BBE5F9136E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1A422E-79E7-4705-8DE1-9A51882A7DAD}">
      <dgm:prSet phldrT="[Текст]" custT="1"/>
      <dgm:spPr>
        <a:xfrm>
          <a:off x="0" y="1909172"/>
          <a:ext cx="10515600" cy="867805"/>
        </a:xfrm>
      </dgm:spPr>
      <dgm:t>
        <a:bodyPr/>
        <a:lstStyle/>
        <a:p>
          <a:pPr>
            <a:lnSpc>
              <a:spcPct val="100000"/>
            </a:lnSpc>
          </a:pPr>
          <a:r>
            <a:rPr lang="ru-RU" sz="28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При помощи текста учебника, рис 2.26 и стр. 4-5 атласа (внизу страницы)</a:t>
          </a:r>
        </a:p>
        <a:p>
          <a:pPr>
            <a:lnSpc>
              <a:spcPct val="100000"/>
            </a:lnSpc>
          </a:pPr>
          <a:r>
            <a:rPr lang="ru-RU" sz="28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Объясните, какие искажения могут встречаются на различных картах.</a:t>
          </a:r>
          <a:endParaRPr lang="ru-RU" sz="2800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054FBBE5-F5FE-45B1-9DC3-ADAF7F9D562B}" type="parTrans" cxnId="{8754A3DE-CD97-40A5-855A-63D5384ADC9C}">
      <dgm:prSet/>
      <dgm:spPr/>
      <dgm:t>
        <a:bodyPr/>
        <a:lstStyle/>
        <a:p>
          <a:endParaRPr lang="ru-RU"/>
        </a:p>
      </dgm:t>
    </dgm:pt>
    <dgm:pt modelId="{A6808BF0-051D-4F2B-AD51-55051A86E8A2}" type="sibTrans" cxnId="{8754A3DE-CD97-40A5-855A-63D5384ADC9C}">
      <dgm:prSet/>
      <dgm:spPr/>
      <dgm:t>
        <a:bodyPr/>
        <a:lstStyle/>
        <a:p>
          <a:endParaRPr lang="ru-RU"/>
        </a:p>
      </dgm:t>
    </dgm:pt>
    <dgm:pt modelId="{04F794D8-9324-4CDC-8BF8-03D010D2B232}">
      <dgm:prSet custT="1"/>
      <dgm:spPr>
        <a:xfrm>
          <a:off x="0" y="2863759"/>
          <a:ext cx="10515600" cy="867805"/>
        </a:xfrm>
      </dgm:spPr>
      <dgm:t>
        <a:bodyPr/>
        <a:lstStyle/>
        <a:p>
          <a:r>
            <a:rPr lang="ru-RU" sz="28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Объясните как определить какие карты являются общегеографическими, а какие тематическими</a:t>
          </a:r>
          <a:endParaRPr lang="ru-RU" sz="2800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3E1D548D-3177-4B0C-BA68-B813A0BFBD5E}" type="parTrans" cxnId="{1B9022A1-F51D-4459-9A79-260FD0A328F6}">
      <dgm:prSet/>
      <dgm:spPr/>
      <dgm:t>
        <a:bodyPr/>
        <a:lstStyle/>
        <a:p>
          <a:endParaRPr lang="ru-RU"/>
        </a:p>
      </dgm:t>
    </dgm:pt>
    <dgm:pt modelId="{6502239B-54F6-404C-957E-FF459B57E4A8}" type="sibTrans" cxnId="{1B9022A1-F51D-4459-9A79-260FD0A328F6}">
      <dgm:prSet/>
      <dgm:spPr/>
      <dgm:t>
        <a:bodyPr/>
        <a:lstStyle/>
        <a:p>
          <a:endParaRPr lang="ru-RU"/>
        </a:p>
      </dgm:t>
    </dgm:pt>
    <dgm:pt modelId="{3E9D9867-1735-450E-B6C4-759AD659B19F}">
      <dgm:prSet custT="1"/>
      <dgm:spPr/>
      <dgm:t>
        <a:bodyPr/>
        <a:lstStyle/>
        <a:p>
          <a:r>
            <a:rPr lang="ru-RU" sz="28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Объясните, что является следствием того, что карты изображают разные по размерам территории</a:t>
          </a:r>
          <a:endParaRPr lang="ru-RU" sz="2800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62FC1E15-532F-4E51-88E3-D61F6F06B8A2}" type="parTrans" cxnId="{A56076BD-AB60-4DC7-A104-E3B52DC674D9}">
      <dgm:prSet/>
      <dgm:spPr/>
      <dgm:t>
        <a:bodyPr/>
        <a:lstStyle/>
        <a:p>
          <a:endParaRPr lang="ru-RU"/>
        </a:p>
      </dgm:t>
    </dgm:pt>
    <dgm:pt modelId="{4A87924A-6C33-44C7-B040-AF686B86F327}" type="sibTrans" cxnId="{A56076BD-AB60-4DC7-A104-E3B52DC674D9}">
      <dgm:prSet/>
      <dgm:spPr/>
      <dgm:t>
        <a:bodyPr/>
        <a:lstStyle/>
        <a:p>
          <a:endParaRPr lang="ru-RU"/>
        </a:p>
      </dgm:t>
    </dgm:pt>
    <dgm:pt modelId="{0C172EDD-4443-4EF1-9FCE-A7B7AF7B26B4}" type="pres">
      <dgm:prSet presAssocID="{56A7162F-CBE1-4504-B803-36BBE5F9136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1E534A-5B11-425C-9BEC-D5F7296DB431}" type="pres">
      <dgm:prSet presAssocID="{3E9D9867-1735-450E-B6C4-759AD659B19F}" presName="comp" presStyleCnt="0"/>
      <dgm:spPr/>
    </dgm:pt>
    <dgm:pt modelId="{02945E08-38CB-46BF-A6FF-5BB731F14D0E}" type="pres">
      <dgm:prSet presAssocID="{3E9D9867-1735-450E-B6C4-759AD659B19F}" presName="box" presStyleLbl="node1" presStyleIdx="0" presStyleCnt="3"/>
      <dgm:spPr/>
      <dgm:t>
        <a:bodyPr/>
        <a:lstStyle/>
        <a:p>
          <a:endParaRPr lang="ru-RU"/>
        </a:p>
      </dgm:t>
    </dgm:pt>
    <dgm:pt modelId="{DDCAA62E-7FF1-4E7C-A7E8-8F4A591BF53F}" type="pres">
      <dgm:prSet presAssocID="{3E9D9867-1735-450E-B6C4-759AD659B19F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02B2B2D-A191-48F5-87A7-0C27854B4D53}" type="pres">
      <dgm:prSet presAssocID="{3E9D9867-1735-450E-B6C4-759AD659B19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89948-2758-4DFC-A570-F5C31D3C67AF}" type="pres">
      <dgm:prSet presAssocID="{4A87924A-6C33-44C7-B040-AF686B86F327}" presName="spacer" presStyleCnt="0"/>
      <dgm:spPr/>
    </dgm:pt>
    <dgm:pt modelId="{559F803B-2D94-4CC5-ACBD-E15B0CC1F684}" type="pres">
      <dgm:prSet presAssocID="{D01A422E-79E7-4705-8DE1-9A51882A7DAD}" presName="comp" presStyleCnt="0"/>
      <dgm:spPr/>
    </dgm:pt>
    <dgm:pt modelId="{BF175C1D-FAF9-4068-A236-3F7F57133FE0}" type="pres">
      <dgm:prSet presAssocID="{D01A422E-79E7-4705-8DE1-9A51882A7DAD}" presName="box" presStyleLbl="node1" presStyleIdx="1" presStyleCnt="3" custScaleY="132350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8B9E04DA-77E1-4C8C-B5FB-A3FE112A1E92}" type="pres">
      <dgm:prSet presAssocID="{D01A422E-79E7-4705-8DE1-9A51882A7DAD}" presName="img" presStyleLbl="fgImgPlace1" presStyleIdx="1" presStyleCnt="3" custScaleX="89422"/>
      <dgm:spPr>
        <a:xfrm>
          <a:off x="86780" y="1995953"/>
          <a:ext cx="2103120" cy="69424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</dgm:spPr>
      <dgm:t>
        <a:bodyPr/>
        <a:lstStyle/>
        <a:p>
          <a:endParaRPr lang="ru-RU"/>
        </a:p>
      </dgm:t>
    </dgm:pt>
    <dgm:pt modelId="{6D68F4CA-0CC5-4FFA-B8DE-755C994663AA}" type="pres">
      <dgm:prSet presAssocID="{D01A422E-79E7-4705-8DE1-9A51882A7DA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E8608-DCE7-42EE-A015-42911B0EAA6C}" type="pres">
      <dgm:prSet presAssocID="{A6808BF0-051D-4F2B-AD51-55051A86E8A2}" presName="spacer" presStyleCnt="0"/>
      <dgm:spPr/>
    </dgm:pt>
    <dgm:pt modelId="{963E990E-EC4D-42B5-B75C-31DFFF802664}" type="pres">
      <dgm:prSet presAssocID="{04F794D8-9324-4CDC-8BF8-03D010D2B232}" presName="comp" presStyleCnt="0"/>
      <dgm:spPr/>
    </dgm:pt>
    <dgm:pt modelId="{F30370F2-5594-4E19-A6B5-395BAA032587}" type="pres">
      <dgm:prSet presAssocID="{04F794D8-9324-4CDC-8BF8-03D010D2B232}" presName="box" presStyleLbl="node1" presStyleIdx="2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57F34BAD-07AC-4B31-B22C-8ACA7E4EDD77}" type="pres">
      <dgm:prSet presAssocID="{04F794D8-9324-4CDC-8BF8-03D010D2B232}" presName="img" presStyleLbl="fgImgPlace1" presStyleIdx="2" presStyleCnt="3" custScaleX="70311"/>
      <dgm:spPr>
        <a:xfrm>
          <a:off x="86780" y="2950539"/>
          <a:ext cx="2103120" cy="69424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ru-RU"/>
        </a:p>
      </dgm:t>
    </dgm:pt>
    <dgm:pt modelId="{085A5D3E-6832-4522-8D16-749420DE9689}" type="pres">
      <dgm:prSet presAssocID="{04F794D8-9324-4CDC-8BF8-03D010D2B23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6076BD-AB60-4DC7-A104-E3B52DC674D9}" srcId="{56A7162F-CBE1-4504-B803-36BBE5F9136E}" destId="{3E9D9867-1735-450E-B6C4-759AD659B19F}" srcOrd="0" destOrd="0" parTransId="{62FC1E15-532F-4E51-88E3-D61F6F06B8A2}" sibTransId="{4A87924A-6C33-44C7-B040-AF686B86F327}"/>
    <dgm:cxn modelId="{8754A3DE-CD97-40A5-855A-63D5384ADC9C}" srcId="{56A7162F-CBE1-4504-B803-36BBE5F9136E}" destId="{D01A422E-79E7-4705-8DE1-9A51882A7DAD}" srcOrd="1" destOrd="0" parTransId="{054FBBE5-F5FE-45B1-9DC3-ADAF7F9D562B}" sibTransId="{A6808BF0-051D-4F2B-AD51-55051A86E8A2}"/>
    <dgm:cxn modelId="{F69AB965-7317-4C95-BC5B-F380B69AD4F5}" type="presOf" srcId="{3E9D9867-1735-450E-B6C4-759AD659B19F}" destId="{B02B2B2D-A191-48F5-87A7-0C27854B4D53}" srcOrd="1" destOrd="0" presId="urn:microsoft.com/office/officeart/2005/8/layout/vList4#1"/>
    <dgm:cxn modelId="{1B7EB78C-B17E-4DAD-93E1-F4231790383D}" type="presOf" srcId="{D01A422E-79E7-4705-8DE1-9A51882A7DAD}" destId="{BF175C1D-FAF9-4068-A236-3F7F57133FE0}" srcOrd="0" destOrd="0" presId="urn:microsoft.com/office/officeart/2005/8/layout/vList4#1"/>
    <dgm:cxn modelId="{1B9022A1-F51D-4459-9A79-260FD0A328F6}" srcId="{56A7162F-CBE1-4504-B803-36BBE5F9136E}" destId="{04F794D8-9324-4CDC-8BF8-03D010D2B232}" srcOrd="2" destOrd="0" parTransId="{3E1D548D-3177-4B0C-BA68-B813A0BFBD5E}" sibTransId="{6502239B-54F6-404C-957E-FF459B57E4A8}"/>
    <dgm:cxn modelId="{4F461E5F-5638-4B1B-8B66-596E8DB54985}" type="presOf" srcId="{D01A422E-79E7-4705-8DE1-9A51882A7DAD}" destId="{6D68F4CA-0CC5-4FFA-B8DE-755C994663AA}" srcOrd="1" destOrd="0" presId="urn:microsoft.com/office/officeart/2005/8/layout/vList4#1"/>
    <dgm:cxn modelId="{DD2FA485-8573-442E-BB2D-25DC008E97E2}" type="presOf" srcId="{56A7162F-CBE1-4504-B803-36BBE5F9136E}" destId="{0C172EDD-4443-4EF1-9FCE-A7B7AF7B26B4}" srcOrd="0" destOrd="0" presId="urn:microsoft.com/office/officeart/2005/8/layout/vList4#1"/>
    <dgm:cxn modelId="{BAA7F6E2-3A7A-46F0-848D-CA543CEA71DC}" type="presOf" srcId="{04F794D8-9324-4CDC-8BF8-03D010D2B232}" destId="{F30370F2-5594-4E19-A6B5-395BAA032587}" srcOrd="0" destOrd="0" presId="urn:microsoft.com/office/officeart/2005/8/layout/vList4#1"/>
    <dgm:cxn modelId="{D7BC8FAA-87CA-4061-B2D2-2F9BB1B918BF}" type="presOf" srcId="{3E9D9867-1735-450E-B6C4-759AD659B19F}" destId="{02945E08-38CB-46BF-A6FF-5BB731F14D0E}" srcOrd="0" destOrd="0" presId="urn:microsoft.com/office/officeart/2005/8/layout/vList4#1"/>
    <dgm:cxn modelId="{CD99ACD0-298D-4F76-A556-43870C29C827}" type="presOf" srcId="{04F794D8-9324-4CDC-8BF8-03D010D2B232}" destId="{085A5D3E-6832-4522-8D16-749420DE9689}" srcOrd="1" destOrd="0" presId="urn:microsoft.com/office/officeart/2005/8/layout/vList4#1"/>
    <dgm:cxn modelId="{50BE6D07-A29A-4FEA-9EF2-84CC85EFEF58}" type="presParOf" srcId="{0C172EDD-4443-4EF1-9FCE-A7B7AF7B26B4}" destId="{5C1E534A-5B11-425C-9BEC-D5F7296DB431}" srcOrd="0" destOrd="0" presId="urn:microsoft.com/office/officeart/2005/8/layout/vList4#1"/>
    <dgm:cxn modelId="{80B2656B-5148-435B-B1E0-70DDED498624}" type="presParOf" srcId="{5C1E534A-5B11-425C-9BEC-D5F7296DB431}" destId="{02945E08-38CB-46BF-A6FF-5BB731F14D0E}" srcOrd="0" destOrd="0" presId="urn:microsoft.com/office/officeart/2005/8/layout/vList4#1"/>
    <dgm:cxn modelId="{1B11AA81-2C56-4758-8506-74B1A43E52BC}" type="presParOf" srcId="{5C1E534A-5B11-425C-9BEC-D5F7296DB431}" destId="{DDCAA62E-7FF1-4E7C-A7E8-8F4A591BF53F}" srcOrd="1" destOrd="0" presId="urn:microsoft.com/office/officeart/2005/8/layout/vList4#1"/>
    <dgm:cxn modelId="{057E2C2A-E990-416F-AB99-4F630A74D3FE}" type="presParOf" srcId="{5C1E534A-5B11-425C-9BEC-D5F7296DB431}" destId="{B02B2B2D-A191-48F5-87A7-0C27854B4D53}" srcOrd="2" destOrd="0" presId="urn:microsoft.com/office/officeart/2005/8/layout/vList4#1"/>
    <dgm:cxn modelId="{6D7CD30B-3338-4A29-B589-6B6D27B3F7A5}" type="presParOf" srcId="{0C172EDD-4443-4EF1-9FCE-A7B7AF7B26B4}" destId="{D7189948-2758-4DFC-A570-F5C31D3C67AF}" srcOrd="1" destOrd="0" presId="urn:microsoft.com/office/officeart/2005/8/layout/vList4#1"/>
    <dgm:cxn modelId="{348A69B3-8A5F-4C4B-9C10-80F262C683A7}" type="presParOf" srcId="{0C172EDD-4443-4EF1-9FCE-A7B7AF7B26B4}" destId="{559F803B-2D94-4CC5-ACBD-E15B0CC1F684}" srcOrd="2" destOrd="0" presId="urn:microsoft.com/office/officeart/2005/8/layout/vList4#1"/>
    <dgm:cxn modelId="{C034EDAE-3D52-44A3-A1CD-13FB23CED302}" type="presParOf" srcId="{559F803B-2D94-4CC5-ACBD-E15B0CC1F684}" destId="{BF175C1D-FAF9-4068-A236-3F7F57133FE0}" srcOrd="0" destOrd="0" presId="urn:microsoft.com/office/officeart/2005/8/layout/vList4#1"/>
    <dgm:cxn modelId="{236C9DD8-7EC3-40F6-BE36-16EE60216175}" type="presParOf" srcId="{559F803B-2D94-4CC5-ACBD-E15B0CC1F684}" destId="{8B9E04DA-77E1-4C8C-B5FB-A3FE112A1E92}" srcOrd="1" destOrd="0" presId="urn:microsoft.com/office/officeart/2005/8/layout/vList4#1"/>
    <dgm:cxn modelId="{79D89C9A-3EE8-4E68-A672-319510F7AB64}" type="presParOf" srcId="{559F803B-2D94-4CC5-ACBD-E15B0CC1F684}" destId="{6D68F4CA-0CC5-4FFA-B8DE-755C994663AA}" srcOrd="2" destOrd="0" presId="urn:microsoft.com/office/officeart/2005/8/layout/vList4#1"/>
    <dgm:cxn modelId="{CE9287EE-6325-43E0-B839-528F711ABBE0}" type="presParOf" srcId="{0C172EDD-4443-4EF1-9FCE-A7B7AF7B26B4}" destId="{30FE8608-DCE7-42EE-A015-42911B0EAA6C}" srcOrd="3" destOrd="0" presId="urn:microsoft.com/office/officeart/2005/8/layout/vList4#1"/>
    <dgm:cxn modelId="{DE96F28E-C27D-412C-B816-C101340C0E36}" type="presParOf" srcId="{0C172EDD-4443-4EF1-9FCE-A7B7AF7B26B4}" destId="{963E990E-EC4D-42B5-B75C-31DFFF802664}" srcOrd="4" destOrd="0" presId="urn:microsoft.com/office/officeart/2005/8/layout/vList4#1"/>
    <dgm:cxn modelId="{683DE556-4920-4CCC-A664-F0BD51C0B6AD}" type="presParOf" srcId="{963E990E-EC4D-42B5-B75C-31DFFF802664}" destId="{F30370F2-5594-4E19-A6B5-395BAA032587}" srcOrd="0" destOrd="0" presId="urn:microsoft.com/office/officeart/2005/8/layout/vList4#1"/>
    <dgm:cxn modelId="{64752958-F350-4324-B204-84D414BEBB33}" type="presParOf" srcId="{963E990E-EC4D-42B5-B75C-31DFFF802664}" destId="{57F34BAD-07AC-4B31-B22C-8ACA7E4EDD77}" srcOrd="1" destOrd="0" presId="urn:microsoft.com/office/officeart/2005/8/layout/vList4#1"/>
    <dgm:cxn modelId="{6B0BFF14-2E23-4D00-8BD7-2D5E0B909B61}" type="presParOf" srcId="{963E990E-EC4D-42B5-B75C-31DFFF802664}" destId="{085A5D3E-6832-4522-8D16-749420DE968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A7162F-CBE1-4504-B803-36BBE5F9136E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1A422E-79E7-4705-8DE1-9A51882A7DAD}">
      <dgm:prSet phldrT="[Текст]" custT="1"/>
      <dgm:spPr>
        <a:xfrm>
          <a:off x="0" y="1909172"/>
          <a:ext cx="10515600" cy="867805"/>
        </a:xfrm>
      </dgm:spPr>
      <dgm:t>
        <a:bodyPr/>
        <a:lstStyle/>
        <a:p>
          <a:pPr>
            <a:lnSpc>
              <a:spcPct val="100000"/>
            </a:lnSpc>
          </a:pPr>
          <a:r>
            <a:rPr lang="ru-RU" sz="28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Искажения</a:t>
          </a:r>
          <a:r>
            <a:rPr lang="ru-RU" sz="28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 длин, углов, площадей, форм объектов</a:t>
          </a:r>
          <a:endParaRPr lang="ru-RU" sz="2800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054FBBE5-F5FE-45B1-9DC3-ADAF7F9D562B}" type="parTrans" cxnId="{8754A3DE-CD97-40A5-855A-63D5384ADC9C}">
      <dgm:prSet/>
      <dgm:spPr/>
      <dgm:t>
        <a:bodyPr/>
        <a:lstStyle/>
        <a:p>
          <a:endParaRPr lang="ru-RU"/>
        </a:p>
      </dgm:t>
    </dgm:pt>
    <dgm:pt modelId="{A6808BF0-051D-4F2B-AD51-55051A86E8A2}" type="sibTrans" cxnId="{8754A3DE-CD97-40A5-855A-63D5384ADC9C}">
      <dgm:prSet/>
      <dgm:spPr/>
      <dgm:t>
        <a:bodyPr/>
        <a:lstStyle/>
        <a:p>
          <a:endParaRPr lang="ru-RU"/>
        </a:p>
      </dgm:t>
    </dgm:pt>
    <dgm:pt modelId="{04F794D8-9324-4CDC-8BF8-03D010D2B232}">
      <dgm:prSet custT="1"/>
      <dgm:spPr>
        <a:xfrm>
          <a:off x="0" y="2863759"/>
          <a:ext cx="10515600" cy="867805"/>
        </a:xfrm>
      </dgm:spPr>
      <dgm:t>
        <a:bodyPr/>
        <a:lstStyle/>
        <a:p>
          <a:r>
            <a:rPr lang="ru-RU" sz="28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Тематические карты посвящены определенным темам</a:t>
          </a:r>
          <a:endParaRPr lang="ru-RU" sz="2400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3E1D548D-3177-4B0C-BA68-B813A0BFBD5E}" type="parTrans" cxnId="{1B9022A1-F51D-4459-9A79-260FD0A328F6}">
      <dgm:prSet/>
      <dgm:spPr/>
      <dgm:t>
        <a:bodyPr/>
        <a:lstStyle/>
        <a:p>
          <a:endParaRPr lang="ru-RU"/>
        </a:p>
      </dgm:t>
    </dgm:pt>
    <dgm:pt modelId="{6502239B-54F6-404C-957E-FF459B57E4A8}" type="sibTrans" cxnId="{1B9022A1-F51D-4459-9A79-260FD0A328F6}">
      <dgm:prSet/>
      <dgm:spPr/>
      <dgm:t>
        <a:bodyPr/>
        <a:lstStyle/>
        <a:p>
          <a:endParaRPr lang="ru-RU"/>
        </a:p>
      </dgm:t>
    </dgm:pt>
    <dgm:pt modelId="{3E9D9867-1735-450E-B6C4-759AD659B19F}">
      <dgm:prSet custT="1"/>
      <dgm:spPr/>
      <dgm:t>
        <a:bodyPr/>
        <a:lstStyle/>
        <a:p>
          <a:r>
            <a:rPr lang="ru-RU" sz="28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Разный</a:t>
          </a:r>
          <a:r>
            <a:rPr lang="ru-RU" sz="28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 масштаб карт</a:t>
          </a:r>
          <a:endParaRPr lang="ru-RU" sz="2800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62FC1E15-532F-4E51-88E3-D61F6F06B8A2}" type="parTrans" cxnId="{A56076BD-AB60-4DC7-A104-E3B52DC674D9}">
      <dgm:prSet/>
      <dgm:spPr/>
      <dgm:t>
        <a:bodyPr/>
        <a:lstStyle/>
        <a:p>
          <a:endParaRPr lang="ru-RU"/>
        </a:p>
      </dgm:t>
    </dgm:pt>
    <dgm:pt modelId="{4A87924A-6C33-44C7-B040-AF686B86F327}" type="sibTrans" cxnId="{A56076BD-AB60-4DC7-A104-E3B52DC674D9}">
      <dgm:prSet/>
      <dgm:spPr/>
      <dgm:t>
        <a:bodyPr/>
        <a:lstStyle/>
        <a:p>
          <a:endParaRPr lang="ru-RU"/>
        </a:p>
      </dgm:t>
    </dgm:pt>
    <dgm:pt modelId="{0C172EDD-4443-4EF1-9FCE-A7B7AF7B26B4}" type="pres">
      <dgm:prSet presAssocID="{56A7162F-CBE1-4504-B803-36BBE5F9136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1E534A-5B11-425C-9BEC-D5F7296DB431}" type="pres">
      <dgm:prSet presAssocID="{3E9D9867-1735-450E-B6C4-759AD659B19F}" presName="comp" presStyleCnt="0"/>
      <dgm:spPr/>
    </dgm:pt>
    <dgm:pt modelId="{02945E08-38CB-46BF-A6FF-5BB731F14D0E}" type="pres">
      <dgm:prSet presAssocID="{3E9D9867-1735-450E-B6C4-759AD659B19F}" presName="box" presStyleLbl="node1" presStyleIdx="0" presStyleCnt="3"/>
      <dgm:spPr/>
      <dgm:t>
        <a:bodyPr/>
        <a:lstStyle/>
        <a:p>
          <a:endParaRPr lang="ru-RU"/>
        </a:p>
      </dgm:t>
    </dgm:pt>
    <dgm:pt modelId="{DDCAA62E-7FF1-4E7C-A7E8-8F4A591BF53F}" type="pres">
      <dgm:prSet presAssocID="{3E9D9867-1735-450E-B6C4-759AD659B19F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02B2B2D-A191-48F5-87A7-0C27854B4D53}" type="pres">
      <dgm:prSet presAssocID="{3E9D9867-1735-450E-B6C4-759AD659B19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89948-2758-4DFC-A570-F5C31D3C67AF}" type="pres">
      <dgm:prSet presAssocID="{4A87924A-6C33-44C7-B040-AF686B86F327}" presName="spacer" presStyleCnt="0"/>
      <dgm:spPr/>
    </dgm:pt>
    <dgm:pt modelId="{559F803B-2D94-4CC5-ACBD-E15B0CC1F684}" type="pres">
      <dgm:prSet presAssocID="{D01A422E-79E7-4705-8DE1-9A51882A7DAD}" presName="comp" presStyleCnt="0"/>
      <dgm:spPr/>
    </dgm:pt>
    <dgm:pt modelId="{BF175C1D-FAF9-4068-A236-3F7F57133FE0}" type="pres">
      <dgm:prSet presAssocID="{D01A422E-79E7-4705-8DE1-9A51882A7DAD}" presName="box" presStyleLbl="node1" presStyleIdx="1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8B9E04DA-77E1-4C8C-B5FB-A3FE112A1E92}" type="pres">
      <dgm:prSet presAssocID="{D01A422E-79E7-4705-8DE1-9A51882A7DAD}" presName="img" presStyleLbl="fgImgPlace1" presStyleIdx="1" presStyleCnt="3" custScaleX="89422"/>
      <dgm:spPr>
        <a:xfrm>
          <a:off x="86780" y="1995953"/>
          <a:ext cx="2103120" cy="69424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</dgm:spPr>
      <dgm:t>
        <a:bodyPr/>
        <a:lstStyle/>
        <a:p>
          <a:endParaRPr lang="ru-RU"/>
        </a:p>
      </dgm:t>
    </dgm:pt>
    <dgm:pt modelId="{6D68F4CA-0CC5-4FFA-B8DE-755C994663AA}" type="pres">
      <dgm:prSet presAssocID="{D01A422E-79E7-4705-8DE1-9A51882A7DA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E8608-DCE7-42EE-A015-42911B0EAA6C}" type="pres">
      <dgm:prSet presAssocID="{A6808BF0-051D-4F2B-AD51-55051A86E8A2}" presName="spacer" presStyleCnt="0"/>
      <dgm:spPr/>
    </dgm:pt>
    <dgm:pt modelId="{963E990E-EC4D-42B5-B75C-31DFFF802664}" type="pres">
      <dgm:prSet presAssocID="{04F794D8-9324-4CDC-8BF8-03D010D2B232}" presName="comp" presStyleCnt="0"/>
      <dgm:spPr/>
    </dgm:pt>
    <dgm:pt modelId="{F30370F2-5594-4E19-A6B5-395BAA032587}" type="pres">
      <dgm:prSet presAssocID="{04F794D8-9324-4CDC-8BF8-03D010D2B232}" presName="box" presStyleLbl="node1" presStyleIdx="2" presStyleCnt="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57F34BAD-07AC-4B31-B22C-8ACA7E4EDD77}" type="pres">
      <dgm:prSet presAssocID="{04F794D8-9324-4CDC-8BF8-03D010D2B232}" presName="img" presStyleLbl="fgImgPlace1" presStyleIdx="2" presStyleCnt="3" custScaleX="70311"/>
      <dgm:spPr>
        <a:xfrm>
          <a:off x="86780" y="2950539"/>
          <a:ext cx="2103120" cy="69424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ru-RU"/>
        </a:p>
      </dgm:t>
    </dgm:pt>
    <dgm:pt modelId="{085A5D3E-6832-4522-8D16-749420DE9689}" type="pres">
      <dgm:prSet presAssocID="{04F794D8-9324-4CDC-8BF8-03D010D2B23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E5E04C-009D-43E2-89C6-D4459BE36363}" type="presOf" srcId="{56A7162F-CBE1-4504-B803-36BBE5F9136E}" destId="{0C172EDD-4443-4EF1-9FCE-A7B7AF7B26B4}" srcOrd="0" destOrd="0" presId="urn:microsoft.com/office/officeart/2005/8/layout/vList4#1"/>
    <dgm:cxn modelId="{A8A29589-D935-40C0-9F67-A19797454AE2}" type="presOf" srcId="{04F794D8-9324-4CDC-8BF8-03D010D2B232}" destId="{F30370F2-5594-4E19-A6B5-395BAA032587}" srcOrd="0" destOrd="0" presId="urn:microsoft.com/office/officeart/2005/8/layout/vList4#1"/>
    <dgm:cxn modelId="{A56076BD-AB60-4DC7-A104-E3B52DC674D9}" srcId="{56A7162F-CBE1-4504-B803-36BBE5F9136E}" destId="{3E9D9867-1735-450E-B6C4-759AD659B19F}" srcOrd="0" destOrd="0" parTransId="{62FC1E15-532F-4E51-88E3-D61F6F06B8A2}" sibTransId="{4A87924A-6C33-44C7-B040-AF686B86F327}"/>
    <dgm:cxn modelId="{98D48452-D380-47D3-B76E-7CA30764B367}" type="presOf" srcId="{04F794D8-9324-4CDC-8BF8-03D010D2B232}" destId="{085A5D3E-6832-4522-8D16-749420DE9689}" srcOrd="1" destOrd="0" presId="urn:microsoft.com/office/officeart/2005/8/layout/vList4#1"/>
    <dgm:cxn modelId="{8754A3DE-CD97-40A5-855A-63D5384ADC9C}" srcId="{56A7162F-CBE1-4504-B803-36BBE5F9136E}" destId="{D01A422E-79E7-4705-8DE1-9A51882A7DAD}" srcOrd="1" destOrd="0" parTransId="{054FBBE5-F5FE-45B1-9DC3-ADAF7F9D562B}" sibTransId="{A6808BF0-051D-4F2B-AD51-55051A86E8A2}"/>
    <dgm:cxn modelId="{F1BCD71D-8706-4D64-AA73-8FDD089FEB44}" type="presOf" srcId="{D01A422E-79E7-4705-8DE1-9A51882A7DAD}" destId="{BF175C1D-FAF9-4068-A236-3F7F57133FE0}" srcOrd="0" destOrd="0" presId="urn:microsoft.com/office/officeart/2005/8/layout/vList4#1"/>
    <dgm:cxn modelId="{1FE216B0-37EC-4013-B940-A6DDF50FE2F2}" type="presOf" srcId="{D01A422E-79E7-4705-8DE1-9A51882A7DAD}" destId="{6D68F4CA-0CC5-4FFA-B8DE-755C994663AA}" srcOrd="1" destOrd="0" presId="urn:microsoft.com/office/officeart/2005/8/layout/vList4#1"/>
    <dgm:cxn modelId="{B5784E47-8CC3-4AE5-BF05-D57BE9BF8E59}" type="presOf" srcId="{3E9D9867-1735-450E-B6C4-759AD659B19F}" destId="{02945E08-38CB-46BF-A6FF-5BB731F14D0E}" srcOrd="0" destOrd="0" presId="urn:microsoft.com/office/officeart/2005/8/layout/vList4#1"/>
    <dgm:cxn modelId="{1B9022A1-F51D-4459-9A79-260FD0A328F6}" srcId="{56A7162F-CBE1-4504-B803-36BBE5F9136E}" destId="{04F794D8-9324-4CDC-8BF8-03D010D2B232}" srcOrd="2" destOrd="0" parTransId="{3E1D548D-3177-4B0C-BA68-B813A0BFBD5E}" sibTransId="{6502239B-54F6-404C-957E-FF459B57E4A8}"/>
    <dgm:cxn modelId="{AD7B8F5B-9E1A-4B86-8271-7713CDA07A63}" type="presOf" srcId="{3E9D9867-1735-450E-B6C4-759AD659B19F}" destId="{B02B2B2D-A191-48F5-87A7-0C27854B4D53}" srcOrd="1" destOrd="0" presId="urn:microsoft.com/office/officeart/2005/8/layout/vList4#1"/>
    <dgm:cxn modelId="{C8AA8C13-F07B-4AA1-BCB9-E842950FC40D}" type="presParOf" srcId="{0C172EDD-4443-4EF1-9FCE-A7B7AF7B26B4}" destId="{5C1E534A-5B11-425C-9BEC-D5F7296DB431}" srcOrd="0" destOrd="0" presId="urn:microsoft.com/office/officeart/2005/8/layout/vList4#1"/>
    <dgm:cxn modelId="{9716911F-F1A0-48C5-967A-24D17BE6635E}" type="presParOf" srcId="{5C1E534A-5B11-425C-9BEC-D5F7296DB431}" destId="{02945E08-38CB-46BF-A6FF-5BB731F14D0E}" srcOrd="0" destOrd="0" presId="urn:microsoft.com/office/officeart/2005/8/layout/vList4#1"/>
    <dgm:cxn modelId="{5729B07A-1110-4344-8155-359772479CEE}" type="presParOf" srcId="{5C1E534A-5B11-425C-9BEC-D5F7296DB431}" destId="{DDCAA62E-7FF1-4E7C-A7E8-8F4A591BF53F}" srcOrd="1" destOrd="0" presId="urn:microsoft.com/office/officeart/2005/8/layout/vList4#1"/>
    <dgm:cxn modelId="{752BE98C-EF96-4E19-A4B2-020970E8CB93}" type="presParOf" srcId="{5C1E534A-5B11-425C-9BEC-D5F7296DB431}" destId="{B02B2B2D-A191-48F5-87A7-0C27854B4D53}" srcOrd="2" destOrd="0" presId="urn:microsoft.com/office/officeart/2005/8/layout/vList4#1"/>
    <dgm:cxn modelId="{FCBBD9C2-0EC2-4D74-807B-86BB1FE0569D}" type="presParOf" srcId="{0C172EDD-4443-4EF1-9FCE-A7B7AF7B26B4}" destId="{D7189948-2758-4DFC-A570-F5C31D3C67AF}" srcOrd="1" destOrd="0" presId="urn:microsoft.com/office/officeart/2005/8/layout/vList4#1"/>
    <dgm:cxn modelId="{631C0AC6-494D-413D-8295-4EB9A35084E9}" type="presParOf" srcId="{0C172EDD-4443-4EF1-9FCE-A7B7AF7B26B4}" destId="{559F803B-2D94-4CC5-ACBD-E15B0CC1F684}" srcOrd="2" destOrd="0" presId="urn:microsoft.com/office/officeart/2005/8/layout/vList4#1"/>
    <dgm:cxn modelId="{7228D88B-A1D7-4194-A90B-9C47F83D933F}" type="presParOf" srcId="{559F803B-2D94-4CC5-ACBD-E15B0CC1F684}" destId="{BF175C1D-FAF9-4068-A236-3F7F57133FE0}" srcOrd="0" destOrd="0" presId="urn:microsoft.com/office/officeart/2005/8/layout/vList4#1"/>
    <dgm:cxn modelId="{54B3DCAC-D29B-4D66-ACEF-F2E16FCBC6DF}" type="presParOf" srcId="{559F803B-2D94-4CC5-ACBD-E15B0CC1F684}" destId="{8B9E04DA-77E1-4C8C-B5FB-A3FE112A1E92}" srcOrd="1" destOrd="0" presId="urn:microsoft.com/office/officeart/2005/8/layout/vList4#1"/>
    <dgm:cxn modelId="{03C3D4D1-F0C0-4A61-82D3-8374615BE807}" type="presParOf" srcId="{559F803B-2D94-4CC5-ACBD-E15B0CC1F684}" destId="{6D68F4CA-0CC5-4FFA-B8DE-755C994663AA}" srcOrd="2" destOrd="0" presId="urn:microsoft.com/office/officeart/2005/8/layout/vList4#1"/>
    <dgm:cxn modelId="{18904F51-529C-41EE-A223-C986419E00A9}" type="presParOf" srcId="{0C172EDD-4443-4EF1-9FCE-A7B7AF7B26B4}" destId="{30FE8608-DCE7-42EE-A015-42911B0EAA6C}" srcOrd="3" destOrd="0" presId="urn:microsoft.com/office/officeart/2005/8/layout/vList4#1"/>
    <dgm:cxn modelId="{AE2586CB-E25D-4B2B-AF6F-7BFC159EB680}" type="presParOf" srcId="{0C172EDD-4443-4EF1-9FCE-A7B7AF7B26B4}" destId="{963E990E-EC4D-42B5-B75C-31DFFF802664}" srcOrd="4" destOrd="0" presId="urn:microsoft.com/office/officeart/2005/8/layout/vList4#1"/>
    <dgm:cxn modelId="{EA6CFCEE-BDCA-404E-9C08-1DD461EEE872}" type="presParOf" srcId="{963E990E-EC4D-42B5-B75C-31DFFF802664}" destId="{F30370F2-5594-4E19-A6B5-395BAA032587}" srcOrd="0" destOrd="0" presId="urn:microsoft.com/office/officeart/2005/8/layout/vList4#1"/>
    <dgm:cxn modelId="{D14C3DB9-F5D8-4906-AD0C-A70C3D36C836}" type="presParOf" srcId="{963E990E-EC4D-42B5-B75C-31DFFF802664}" destId="{57F34BAD-07AC-4B31-B22C-8ACA7E4EDD77}" srcOrd="1" destOrd="0" presId="urn:microsoft.com/office/officeart/2005/8/layout/vList4#1"/>
    <dgm:cxn modelId="{6343D141-A93D-4EEC-94F5-ED8E9B12BB22}" type="presParOf" srcId="{963E990E-EC4D-42B5-B75C-31DFFF802664}" destId="{085A5D3E-6832-4522-8D16-749420DE968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4F1DC-6D61-48AC-92C1-A304FB8FB164}">
      <dsp:nvSpPr>
        <dsp:cNvPr id="0" name=""/>
        <dsp:cNvSpPr/>
      </dsp:nvSpPr>
      <dsp:spPr>
        <a:xfrm>
          <a:off x="0" y="0"/>
          <a:ext cx="10515600" cy="1624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Найдите определение понятию «карта» (стр. 33 учебника)</a:t>
          </a:r>
          <a:endParaRPr lang="ru-RU" sz="3200" kern="1200" dirty="0"/>
        </a:p>
      </dsp:txBody>
      <dsp:txXfrm>
        <a:off x="2265613" y="0"/>
        <a:ext cx="8249986" cy="1624936"/>
      </dsp:txXfrm>
    </dsp:sp>
    <dsp:sp modelId="{C8235144-9CD6-49CF-B146-F0A061859DC6}">
      <dsp:nvSpPr>
        <dsp:cNvPr id="0" name=""/>
        <dsp:cNvSpPr/>
      </dsp:nvSpPr>
      <dsp:spPr>
        <a:xfrm>
          <a:off x="162493" y="162493"/>
          <a:ext cx="2103120" cy="129994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75C1D-FAF9-4068-A236-3F7F57133FE0}">
      <dsp:nvSpPr>
        <dsp:cNvPr id="0" name=""/>
        <dsp:cNvSpPr/>
      </dsp:nvSpPr>
      <dsp:spPr>
        <a:xfrm>
          <a:off x="0" y="1787430"/>
          <a:ext cx="10515600" cy="1624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Найдите основные отличия карт от планов местности (стр. 46 учебника)</a:t>
          </a:r>
          <a:endParaRPr lang="ru-RU" sz="32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65613" y="1787430"/>
        <a:ext cx="8249986" cy="1624936"/>
      </dsp:txXfrm>
    </dsp:sp>
    <dsp:sp modelId="{8B9E04DA-77E1-4C8C-B5FB-A3FE112A1E92}">
      <dsp:nvSpPr>
        <dsp:cNvPr id="0" name=""/>
        <dsp:cNvSpPr/>
      </dsp:nvSpPr>
      <dsp:spPr>
        <a:xfrm>
          <a:off x="433743" y="1949923"/>
          <a:ext cx="1560620" cy="129994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0370F2-5594-4E19-A6B5-395BAA032587}">
      <dsp:nvSpPr>
        <dsp:cNvPr id="0" name=""/>
        <dsp:cNvSpPr/>
      </dsp:nvSpPr>
      <dsp:spPr>
        <a:xfrm>
          <a:off x="0" y="3574860"/>
          <a:ext cx="10515600" cy="1624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Найдите способы изображения различных объектов на различных  картах (стр. 46 учебника)</a:t>
          </a:r>
          <a:endParaRPr lang="ru-RU" sz="32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65613" y="3574860"/>
        <a:ext cx="8249986" cy="1624936"/>
      </dsp:txXfrm>
    </dsp:sp>
    <dsp:sp modelId="{57F34BAD-07AC-4B31-B22C-8ACA7E4EDD77}">
      <dsp:nvSpPr>
        <dsp:cNvPr id="0" name=""/>
        <dsp:cNvSpPr/>
      </dsp:nvSpPr>
      <dsp:spPr>
        <a:xfrm>
          <a:off x="474691" y="3737354"/>
          <a:ext cx="1478724" cy="12999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945E08-38CB-46BF-A6FF-5BB731F14D0E}">
      <dsp:nvSpPr>
        <dsp:cNvPr id="0" name=""/>
        <dsp:cNvSpPr/>
      </dsp:nvSpPr>
      <dsp:spPr>
        <a:xfrm>
          <a:off x="0" y="0"/>
          <a:ext cx="10515600" cy="1624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>
              <a:solidFill>
                <a:srgbClr val="FFFFFF"/>
              </a:solidFill>
              <a:latin typeface="Tahoma"/>
              <a:ea typeface="+mn-ea"/>
              <a:cs typeface="+mn-cs"/>
            </a:rPr>
            <a:t>Обобщенное, уменьшенное изображение земной поверхности при помощи условных знаков</a:t>
          </a:r>
          <a:endParaRPr lang="ru-RU" sz="22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65613" y="0"/>
        <a:ext cx="8249986" cy="1624936"/>
      </dsp:txXfrm>
    </dsp:sp>
    <dsp:sp modelId="{DDCAA62E-7FF1-4E7C-A7E8-8F4A591BF53F}">
      <dsp:nvSpPr>
        <dsp:cNvPr id="0" name=""/>
        <dsp:cNvSpPr/>
      </dsp:nvSpPr>
      <dsp:spPr>
        <a:xfrm>
          <a:off x="162493" y="162493"/>
          <a:ext cx="2103120" cy="129994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75C1D-FAF9-4068-A236-3F7F57133FE0}">
      <dsp:nvSpPr>
        <dsp:cNvPr id="0" name=""/>
        <dsp:cNvSpPr/>
      </dsp:nvSpPr>
      <dsp:spPr>
        <a:xfrm>
          <a:off x="0" y="1787430"/>
          <a:ext cx="10515600" cy="1624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</a:t>
          </a:r>
          <a:r>
            <a:rPr lang="ru-RU" sz="2200" kern="12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 Изображают разные по размерам территории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 Показывают объекты, важные для конкретной карты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 Разные способы изображения объектов</a:t>
          </a:r>
          <a:endParaRPr lang="ru-RU" sz="22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65613" y="1787430"/>
        <a:ext cx="8249986" cy="1624936"/>
      </dsp:txXfrm>
    </dsp:sp>
    <dsp:sp modelId="{8B9E04DA-77E1-4C8C-B5FB-A3FE112A1E92}">
      <dsp:nvSpPr>
        <dsp:cNvPr id="0" name=""/>
        <dsp:cNvSpPr/>
      </dsp:nvSpPr>
      <dsp:spPr>
        <a:xfrm>
          <a:off x="433743" y="1949923"/>
          <a:ext cx="1560620" cy="129994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0370F2-5594-4E19-A6B5-395BAA032587}">
      <dsp:nvSpPr>
        <dsp:cNvPr id="0" name=""/>
        <dsp:cNvSpPr/>
      </dsp:nvSpPr>
      <dsp:spPr>
        <a:xfrm>
          <a:off x="0" y="3574860"/>
          <a:ext cx="10515600" cy="1624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</a:t>
          </a:r>
          <a:r>
            <a:rPr lang="ru-RU" sz="2200" kern="12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 Линии , соединяющие точки с одинаковыми показателями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 Окраска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- Стрелки</a:t>
          </a:r>
          <a:endParaRPr lang="ru-RU" sz="22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65613" y="3574860"/>
        <a:ext cx="8249986" cy="1624936"/>
      </dsp:txXfrm>
    </dsp:sp>
    <dsp:sp modelId="{57F34BAD-07AC-4B31-B22C-8ACA7E4EDD77}">
      <dsp:nvSpPr>
        <dsp:cNvPr id="0" name=""/>
        <dsp:cNvSpPr/>
      </dsp:nvSpPr>
      <dsp:spPr>
        <a:xfrm>
          <a:off x="474691" y="3737354"/>
          <a:ext cx="1478724" cy="12999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082934-4B31-4162-9BFF-2B778D5F4A4D}">
      <dsp:nvSpPr>
        <dsp:cNvPr id="0" name=""/>
        <dsp:cNvSpPr/>
      </dsp:nvSpPr>
      <dsp:spPr>
        <a:xfrm>
          <a:off x="0" y="39852"/>
          <a:ext cx="10515600" cy="14173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Выполните задания на карточках </a:t>
          </a:r>
          <a:endParaRPr lang="ru-RU" sz="3100" kern="1200" dirty="0"/>
        </a:p>
      </dsp:txBody>
      <dsp:txXfrm>
        <a:off x="69190" y="109042"/>
        <a:ext cx="10377220" cy="1278983"/>
      </dsp:txXfrm>
    </dsp:sp>
    <dsp:sp modelId="{AA0F4012-BC88-4A75-9A5F-F60C7D2FBCAE}">
      <dsp:nvSpPr>
        <dsp:cNvPr id="0" name=""/>
        <dsp:cNvSpPr/>
      </dsp:nvSpPr>
      <dsp:spPr>
        <a:xfrm>
          <a:off x="0" y="1457216"/>
          <a:ext cx="105156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400" kern="1200" dirty="0"/>
        </a:p>
      </dsp:txBody>
      <dsp:txXfrm>
        <a:off x="0" y="1457216"/>
        <a:ext cx="10515600" cy="513360"/>
      </dsp:txXfrm>
    </dsp:sp>
    <dsp:sp modelId="{262B5607-C83C-4DEA-B520-5114EF79FC5B}">
      <dsp:nvSpPr>
        <dsp:cNvPr id="0" name=""/>
        <dsp:cNvSpPr/>
      </dsp:nvSpPr>
      <dsp:spPr>
        <a:xfrm>
          <a:off x="0" y="1970576"/>
          <a:ext cx="10515600" cy="182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В тетради запишите в виде: 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№ - название профессии – буква(ы)</a:t>
          </a:r>
          <a:endParaRPr lang="ru-RU" sz="3100" kern="1200" dirty="0"/>
        </a:p>
      </dsp:txBody>
      <dsp:txXfrm>
        <a:off x="89214" y="2059790"/>
        <a:ext cx="10337172" cy="1649120"/>
      </dsp:txXfrm>
    </dsp:sp>
    <dsp:sp modelId="{B98D2275-1FF1-4302-86C1-E49BECA1EBD2}">
      <dsp:nvSpPr>
        <dsp:cNvPr id="0" name=""/>
        <dsp:cNvSpPr/>
      </dsp:nvSpPr>
      <dsp:spPr>
        <a:xfrm>
          <a:off x="0" y="3798125"/>
          <a:ext cx="105156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400" kern="1200"/>
        </a:p>
      </dsp:txBody>
      <dsp:txXfrm>
        <a:off x="0" y="3798125"/>
        <a:ext cx="10515600" cy="5133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945E08-38CB-46BF-A6FF-5BB731F14D0E}">
      <dsp:nvSpPr>
        <dsp:cNvPr id="0" name=""/>
        <dsp:cNvSpPr/>
      </dsp:nvSpPr>
      <dsp:spPr>
        <a:xfrm>
          <a:off x="0" y="0"/>
          <a:ext cx="10515600" cy="1475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Объясните, что является следствием того, что карты изображают разные по размерам территории</a:t>
          </a:r>
          <a:endParaRPr lang="ru-RU" sz="28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50633" y="0"/>
        <a:ext cx="8264966" cy="1475137"/>
      </dsp:txXfrm>
    </dsp:sp>
    <dsp:sp modelId="{DDCAA62E-7FF1-4E7C-A7E8-8F4A591BF53F}">
      <dsp:nvSpPr>
        <dsp:cNvPr id="0" name=""/>
        <dsp:cNvSpPr/>
      </dsp:nvSpPr>
      <dsp:spPr>
        <a:xfrm>
          <a:off x="147513" y="147513"/>
          <a:ext cx="2103120" cy="11801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75C1D-FAF9-4068-A236-3F7F57133FE0}">
      <dsp:nvSpPr>
        <dsp:cNvPr id="0" name=""/>
        <dsp:cNvSpPr/>
      </dsp:nvSpPr>
      <dsp:spPr>
        <a:xfrm>
          <a:off x="0" y="1622651"/>
          <a:ext cx="10515600" cy="1952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При помощи текста учебника, рис 2.26 и стр. 4-5 атласа (внизу страницы)</a:t>
          </a:r>
        </a:p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Объясните, какие искажения могут встречаются на различных картах.</a:t>
          </a:r>
          <a:endParaRPr lang="ru-RU" sz="28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50633" y="1622651"/>
        <a:ext cx="8264966" cy="1952344"/>
      </dsp:txXfrm>
    </dsp:sp>
    <dsp:sp modelId="{8B9E04DA-77E1-4C8C-B5FB-A3FE112A1E92}">
      <dsp:nvSpPr>
        <dsp:cNvPr id="0" name=""/>
        <dsp:cNvSpPr/>
      </dsp:nvSpPr>
      <dsp:spPr>
        <a:xfrm>
          <a:off x="258747" y="2008768"/>
          <a:ext cx="1880651" cy="11801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0370F2-5594-4E19-A6B5-395BAA032587}">
      <dsp:nvSpPr>
        <dsp:cNvPr id="0" name=""/>
        <dsp:cNvSpPr/>
      </dsp:nvSpPr>
      <dsp:spPr>
        <a:xfrm>
          <a:off x="0" y="3722510"/>
          <a:ext cx="10515600" cy="1475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Объясните как определить какие карты являются общегеографическими, а какие тематическими</a:t>
          </a:r>
          <a:endParaRPr lang="ru-RU" sz="28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50633" y="3722510"/>
        <a:ext cx="8264966" cy="1475137"/>
      </dsp:txXfrm>
    </dsp:sp>
    <dsp:sp modelId="{57F34BAD-07AC-4B31-B22C-8ACA7E4EDD77}">
      <dsp:nvSpPr>
        <dsp:cNvPr id="0" name=""/>
        <dsp:cNvSpPr/>
      </dsp:nvSpPr>
      <dsp:spPr>
        <a:xfrm>
          <a:off x="459711" y="3870023"/>
          <a:ext cx="1478724" cy="11801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945E08-38CB-46BF-A6FF-5BB731F14D0E}">
      <dsp:nvSpPr>
        <dsp:cNvPr id="0" name=""/>
        <dsp:cNvSpPr/>
      </dsp:nvSpPr>
      <dsp:spPr>
        <a:xfrm>
          <a:off x="0" y="0"/>
          <a:ext cx="10515600" cy="1624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Разный</a:t>
          </a:r>
          <a:r>
            <a:rPr lang="ru-RU" sz="2800" kern="12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 масштаб карт</a:t>
          </a:r>
          <a:endParaRPr lang="ru-RU" sz="28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65613" y="0"/>
        <a:ext cx="8249986" cy="1624936"/>
      </dsp:txXfrm>
    </dsp:sp>
    <dsp:sp modelId="{DDCAA62E-7FF1-4E7C-A7E8-8F4A591BF53F}">
      <dsp:nvSpPr>
        <dsp:cNvPr id="0" name=""/>
        <dsp:cNvSpPr/>
      </dsp:nvSpPr>
      <dsp:spPr>
        <a:xfrm>
          <a:off x="162493" y="162493"/>
          <a:ext cx="2103120" cy="129994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75C1D-FAF9-4068-A236-3F7F57133FE0}">
      <dsp:nvSpPr>
        <dsp:cNvPr id="0" name=""/>
        <dsp:cNvSpPr/>
      </dsp:nvSpPr>
      <dsp:spPr>
        <a:xfrm>
          <a:off x="0" y="1787430"/>
          <a:ext cx="10515600" cy="1624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Искажения</a:t>
          </a:r>
          <a:r>
            <a:rPr lang="ru-RU" sz="2800" kern="1200" baseline="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 длин, углов, площадей, форм объектов</a:t>
          </a:r>
          <a:endParaRPr lang="ru-RU" sz="28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65613" y="1787430"/>
        <a:ext cx="8249986" cy="1624936"/>
      </dsp:txXfrm>
    </dsp:sp>
    <dsp:sp modelId="{8B9E04DA-77E1-4C8C-B5FB-A3FE112A1E92}">
      <dsp:nvSpPr>
        <dsp:cNvPr id="0" name=""/>
        <dsp:cNvSpPr/>
      </dsp:nvSpPr>
      <dsp:spPr>
        <a:xfrm>
          <a:off x="273727" y="1949923"/>
          <a:ext cx="1880651" cy="12999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0370F2-5594-4E19-A6B5-395BAA032587}">
      <dsp:nvSpPr>
        <dsp:cNvPr id="0" name=""/>
        <dsp:cNvSpPr/>
      </dsp:nvSpPr>
      <dsp:spPr>
        <a:xfrm>
          <a:off x="0" y="3574860"/>
          <a:ext cx="10515600" cy="1624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Тематические карты посвящены определенным темам</a:t>
          </a:r>
          <a:endParaRPr lang="ru-RU" sz="24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265613" y="3574860"/>
        <a:ext cx="8249986" cy="1624936"/>
      </dsp:txXfrm>
    </dsp:sp>
    <dsp:sp modelId="{57F34BAD-07AC-4B31-B22C-8ACA7E4EDD77}">
      <dsp:nvSpPr>
        <dsp:cNvPr id="0" name=""/>
        <dsp:cNvSpPr/>
      </dsp:nvSpPr>
      <dsp:spPr>
        <a:xfrm>
          <a:off x="474691" y="3737354"/>
          <a:ext cx="1478724" cy="12999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09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012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582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48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54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12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742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80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165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401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20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0627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258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3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26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81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86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2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565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308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90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67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6AB03-ED51-4157-87F3-CE477AE3D5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F9E15-04D0-473B-ABB6-ADA1DEA725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6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06338" y="4766437"/>
            <a:ext cx="8502732" cy="187186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</a:t>
            </a:r>
            <a:r>
              <a:rPr lang="ru-RU" sz="4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за волшебный листок</a:t>
            </a:r>
            <a:r>
              <a:rPr lang="ru-RU" sz="4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- </a:t>
            </a:r>
            <a:r>
              <a:rPr lang="ru-RU" sz="4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о ком </a:t>
            </a:r>
            <a:r>
              <a:rPr lang="ru-RU" sz="4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идет речь в этой загадке?</a:t>
            </a:r>
            <a:endParaRPr lang="ru-RU" sz="4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96935" y="641269"/>
            <a:ext cx="7730836" cy="4125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Отгадайте загадку: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ходил по разным странам,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плыл по рекам, океанам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пустыне шел отважно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одном листке бумажном…</a:t>
            </a:r>
            <a:endParaRPr lang="ru-RU" sz="4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65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6255" y="641268"/>
            <a:ext cx="12358255" cy="118435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+mn-lt"/>
              </a:rPr>
              <a:t/>
            </a:r>
            <a:br>
              <a:rPr lang="ru-RU" sz="6600" dirty="0" smtClean="0">
                <a:latin typeface="+mn-lt"/>
              </a:rPr>
            </a:br>
            <a:r>
              <a:rPr lang="ru-RU" sz="6600" dirty="0">
                <a:latin typeface="+mn-lt"/>
              </a:rPr>
              <a:t/>
            </a:r>
            <a:br>
              <a:rPr lang="ru-RU" sz="6600" dirty="0">
                <a:latin typeface="+mn-lt"/>
              </a:rPr>
            </a:br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задания(на </a:t>
            </a:r>
            <a:r>
              <a:rPr lang="ru-RU" sz="6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ru-RU" sz="6600" dirty="0">
                <a:solidFill>
                  <a:prstClr val="black"/>
                </a:solidFill>
                <a:latin typeface="Calibri"/>
              </a:rPr>
              <a:t/>
            </a:r>
            <a:br>
              <a:rPr lang="ru-RU" sz="6600" dirty="0">
                <a:solidFill>
                  <a:prstClr val="black"/>
                </a:solidFill>
                <a:latin typeface="Calibri"/>
              </a:rPr>
            </a:br>
            <a:r>
              <a:rPr lang="ru-RU" sz="6600" dirty="0" smtClean="0">
                <a:latin typeface="+mn-lt"/>
              </a:rPr>
              <a:t/>
            </a:r>
            <a:br>
              <a:rPr lang="ru-RU" sz="6600" dirty="0" smtClean="0">
                <a:latin typeface="+mn-lt"/>
              </a:rPr>
            </a:br>
            <a:r>
              <a:rPr lang="ru-RU" sz="6600" dirty="0" smtClean="0">
                <a:latin typeface="+mn-lt"/>
              </a:rPr>
              <a:t/>
            </a:r>
            <a:br>
              <a:rPr lang="ru-RU" sz="6600" dirty="0" smtClean="0">
                <a:latin typeface="+mn-lt"/>
              </a:rPr>
            </a:br>
            <a:endParaRPr lang="ru-RU" sz="6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825624"/>
            <a:ext cx="11946577" cy="43513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/>
              <a:t>План характеристики географической карты:</a:t>
            </a:r>
          </a:p>
          <a:p>
            <a:pPr marL="0" indent="0">
              <a:buNone/>
            </a:pPr>
            <a:r>
              <a:rPr lang="ru-RU" sz="4400" dirty="0" smtClean="0"/>
              <a:t>Определите к какой группе карт относится карта</a:t>
            </a:r>
          </a:p>
          <a:p>
            <a:pPr marL="514350" indent="-514350">
              <a:buAutoNum type="arabicPeriod"/>
            </a:pPr>
            <a:r>
              <a:rPr lang="ru-RU" sz="4400" dirty="0" smtClean="0"/>
              <a:t>По охвату территории</a:t>
            </a:r>
          </a:p>
          <a:p>
            <a:pPr marL="514350" indent="-514350">
              <a:buAutoNum type="arabicPeriod"/>
            </a:pPr>
            <a:r>
              <a:rPr lang="ru-RU" sz="4400" dirty="0" smtClean="0"/>
              <a:t>По назначению</a:t>
            </a:r>
          </a:p>
          <a:p>
            <a:pPr marL="514350" indent="-514350">
              <a:buAutoNum type="arabicPeriod"/>
            </a:pPr>
            <a:r>
              <a:rPr lang="ru-RU" sz="4400" dirty="0" smtClean="0"/>
              <a:t>По содержанию</a:t>
            </a:r>
          </a:p>
          <a:p>
            <a:pPr marL="514350" indent="-514350">
              <a:buAutoNum type="arabicPeriod"/>
            </a:pPr>
            <a:r>
              <a:rPr lang="ru-RU" sz="4400" dirty="0" smtClean="0"/>
              <a:t>По масштабу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6806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85009"/>
            <a:ext cx="9144000" cy="1223158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" y="1971303"/>
            <a:ext cx="12191999" cy="4644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 1. </a:t>
            </a: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Дать характеристику карте атласа </a:t>
            </a:r>
            <a:r>
              <a:rPr lang="ru-RU" sz="4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</a:t>
            </a: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8-9 по плану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 </a:t>
            </a:r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Дать характеристику любой карте атласа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 3.</a:t>
            </a: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Придумайте задание к любой карте атласа, основываясь на полученных знаниях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2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85008"/>
            <a:ext cx="9144000" cy="3317029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«Гора успехов»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705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6883" y="1122362"/>
            <a:ext cx="11542816" cy="2843995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 на уроке!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20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9391" y="225631"/>
            <a:ext cx="10889673" cy="280257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Географические карты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842" y="2879923"/>
            <a:ext cx="5870769" cy="384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5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504" y="365126"/>
            <a:ext cx="11211296" cy="86317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задания(на знание):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9725164"/>
              </p:ext>
            </p:extLst>
          </p:nvPr>
        </p:nvGraphicFramePr>
        <p:xfrm>
          <a:off x="838200" y="1487606"/>
          <a:ext cx="10515600" cy="5199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1408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8235144-9CD6-49CF-B146-F0A061859D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C8235144-9CD6-49CF-B146-F0A061859D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54F1DC-6D61-48AC-92C1-A304FB8FB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a:dgm id="{B754F1DC-6D61-48AC-92C1-A304FB8FB1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9E04DA-77E1-4C8C-B5FB-A3FE112A1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8B9E04DA-77E1-4C8C-B5FB-A3FE112A1E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F175C1D-FAF9-4068-A236-3F7F57133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dgm id="{BF175C1D-FAF9-4068-A236-3F7F57133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7F34BAD-07AC-4B31-B22C-8ACA7E4EDD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57F34BAD-07AC-4B31-B22C-8ACA7E4EDD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0370F2-5594-4E19-A6B5-395BAA0325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>
                                            <p:graphicEl>
                                              <a:dgm id="{F30370F2-5594-4E19-A6B5-395BAA0325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504" y="365126"/>
            <a:ext cx="11211296" cy="86317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задания(на знание):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1451800"/>
              </p:ext>
            </p:extLst>
          </p:nvPr>
        </p:nvGraphicFramePr>
        <p:xfrm>
          <a:off x="838200" y="1487606"/>
          <a:ext cx="10515600" cy="5199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1046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CAA62E-7FF1-4E7C-A7E8-8F4A591BF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DDCAA62E-7FF1-4E7C-A7E8-8F4A591BF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945E08-38CB-46BF-A6FF-5BB731F14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a:dgm id="{02945E08-38CB-46BF-A6FF-5BB731F14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9E04DA-77E1-4C8C-B5FB-A3FE112A1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8B9E04DA-77E1-4C8C-B5FB-A3FE112A1E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F175C1D-FAF9-4068-A236-3F7F57133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dgm id="{BF175C1D-FAF9-4068-A236-3F7F57133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7F34BAD-07AC-4B31-B22C-8ACA7E4EDD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57F34BAD-07AC-4B31-B22C-8ACA7E4EDD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0370F2-5594-4E19-A6B5-395BAA0325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>
                                            <p:graphicEl>
                                              <a:dgm id="{F30370F2-5594-4E19-A6B5-395BAA0325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132" y="365125"/>
            <a:ext cx="11080668" cy="1325563"/>
          </a:xfrm>
        </p:spPr>
        <p:txBody>
          <a:bodyPr>
            <a:noAutofit/>
          </a:bodyPr>
          <a:lstStyle/>
          <a:p>
            <a:pPr algn="ctr"/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задания(на знание):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767731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25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6255" y="365126"/>
            <a:ext cx="12358255" cy="86317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задания(на понимание):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0925440"/>
              </p:ext>
            </p:extLst>
          </p:nvPr>
        </p:nvGraphicFramePr>
        <p:xfrm>
          <a:off x="838200" y="1487606"/>
          <a:ext cx="10515600" cy="5199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22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CAA62E-7FF1-4E7C-A7E8-8F4A591BF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DDCAA62E-7FF1-4E7C-A7E8-8F4A591BF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945E08-38CB-46BF-A6FF-5BB731F14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a:dgm id="{02945E08-38CB-46BF-A6FF-5BB731F14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9E04DA-77E1-4C8C-B5FB-A3FE112A1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8B9E04DA-77E1-4C8C-B5FB-A3FE112A1E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F175C1D-FAF9-4068-A236-3F7F57133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dgm id="{BF175C1D-FAF9-4068-A236-3F7F57133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7F34BAD-07AC-4B31-B22C-8ACA7E4EDD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57F34BAD-07AC-4B31-B22C-8ACA7E4EDD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0370F2-5594-4E19-A6B5-395BAA0325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>
                                            <p:graphicEl>
                                              <a:dgm id="{F30370F2-5594-4E19-A6B5-395BAA0325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86317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задания(на понимание):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9893849"/>
              </p:ext>
            </p:extLst>
          </p:nvPr>
        </p:nvGraphicFramePr>
        <p:xfrm>
          <a:off x="838200" y="1487606"/>
          <a:ext cx="10515600" cy="5199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8673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CAA62E-7FF1-4E7C-A7E8-8F4A591BF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DDCAA62E-7FF1-4E7C-A7E8-8F4A591BF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945E08-38CB-46BF-A6FF-5BB731F14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a:dgm id="{02945E08-38CB-46BF-A6FF-5BB731F14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9E04DA-77E1-4C8C-B5FB-A3FE112A1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8B9E04DA-77E1-4C8C-B5FB-A3FE112A1E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F175C1D-FAF9-4068-A236-3F7F57133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dgm id="{BF175C1D-FAF9-4068-A236-3F7F57133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7F34BAD-07AC-4B31-B22C-8ACA7E4EDD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57F34BAD-07AC-4B31-B22C-8ACA7E4EDD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0370F2-5594-4E19-A6B5-395BAA0325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>
                                            <p:graphicEl>
                                              <a:dgm id="{F30370F2-5594-4E19-A6B5-395BAA0325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6255" y="641268"/>
            <a:ext cx="12358255" cy="118435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+mn-lt"/>
              </a:rPr>
              <a:t/>
            </a:r>
            <a:br>
              <a:rPr lang="ru-RU" sz="6600" dirty="0" smtClean="0">
                <a:latin typeface="+mn-lt"/>
              </a:rPr>
            </a:br>
            <a:r>
              <a:rPr lang="ru-RU" sz="6600" dirty="0">
                <a:latin typeface="+mn-lt"/>
              </a:rPr>
              <a:t/>
            </a:r>
            <a:br>
              <a:rPr lang="ru-RU" sz="6600" dirty="0">
                <a:latin typeface="+mn-lt"/>
              </a:rPr>
            </a:br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задания(на </a:t>
            </a:r>
            <a:r>
              <a:rPr lang="ru-RU" sz="6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ru-RU" sz="6600" dirty="0">
                <a:solidFill>
                  <a:prstClr val="black"/>
                </a:solidFill>
                <a:latin typeface="Calibri"/>
              </a:rPr>
              <a:t/>
            </a:r>
            <a:br>
              <a:rPr lang="ru-RU" sz="6600" dirty="0">
                <a:solidFill>
                  <a:prstClr val="black"/>
                </a:solidFill>
                <a:latin typeface="Calibri"/>
              </a:rPr>
            </a:br>
            <a:r>
              <a:rPr lang="ru-RU" sz="6600" dirty="0" smtClean="0">
                <a:latin typeface="+mn-lt"/>
              </a:rPr>
              <a:t/>
            </a:r>
            <a:br>
              <a:rPr lang="ru-RU" sz="6600" dirty="0" smtClean="0">
                <a:latin typeface="+mn-lt"/>
              </a:rPr>
            </a:br>
            <a:r>
              <a:rPr lang="ru-RU" sz="6600" dirty="0" smtClean="0">
                <a:latin typeface="+mn-lt"/>
              </a:rPr>
              <a:t/>
            </a:r>
            <a:br>
              <a:rPr lang="ru-RU" sz="6600" dirty="0" smtClean="0">
                <a:latin typeface="+mn-lt"/>
              </a:rPr>
            </a:br>
            <a:endParaRPr lang="ru-RU" sz="6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390" y="1825624"/>
            <a:ext cx="10819410" cy="435133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При помощи  атласа (синего) соотнесите способы изображения обозначаемых на картах географических объектов и показателей и эти объекты, данные занесите в таблицу:</a:t>
            </a:r>
          </a:p>
          <a:p>
            <a:pPr marL="0" indent="0">
              <a:buNone/>
            </a:pPr>
            <a:endParaRPr lang="ru-RU" dirty="0" smtClean="0"/>
          </a:p>
          <a:p>
            <a:pPr marL="0" lvl="0" indent="0">
              <a:buNone/>
            </a:pPr>
            <a:endParaRPr lang="ru-RU" dirty="0" smtClean="0">
              <a:latin typeface="Tahoma"/>
            </a:endParaRPr>
          </a:p>
          <a:p>
            <a:pPr lvl="0">
              <a:buFontTx/>
              <a:buChar char="-"/>
            </a:pPr>
            <a:endParaRPr lang="ru-RU" dirty="0">
              <a:latin typeface="Tahoma"/>
            </a:endParaRPr>
          </a:p>
          <a:p>
            <a:pPr marL="0" lvl="0" indent="0">
              <a:buNone/>
            </a:pPr>
            <a:endParaRPr lang="ru-RU" dirty="0">
              <a:latin typeface="Tahoma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721166"/>
              </p:ext>
            </p:extLst>
          </p:nvPr>
        </p:nvGraphicFramePr>
        <p:xfrm>
          <a:off x="534388" y="3118482"/>
          <a:ext cx="10984676" cy="337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2338"/>
                <a:gridCol w="5492338"/>
              </a:tblGrid>
              <a:tr h="84433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Способ изображения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Географические объекты</a:t>
                      </a:r>
                      <a:r>
                        <a:rPr lang="ru-RU" baseline="0" dirty="0" smtClean="0"/>
                        <a:t> и показатели</a:t>
                      </a:r>
                      <a:endParaRPr lang="ru-RU" dirty="0"/>
                    </a:p>
                  </a:txBody>
                  <a:tcPr/>
                </a:tc>
              </a:tr>
              <a:tr h="844330">
                <a:tc>
                  <a:txBody>
                    <a:bodyPr/>
                    <a:lstStyle/>
                    <a:p>
                      <a:r>
                        <a:rPr lang="ru-RU" dirty="0" smtClean="0"/>
                        <a:t>Линии, соединяющие точки с одинаковыми показателями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4330">
                <a:tc>
                  <a:txBody>
                    <a:bodyPr/>
                    <a:lstStyle/>
                    <a:p>
                      <a:r>
                        <a:rPr lang="ru-RU" dirty="0" smtClean="0"/>
                        <a:t>Насыщенность цвета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43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Течения, маршруты путешественников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296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6255" y="641268"/>
            <a:ext cx="12358255" cy="118435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+mn-lt"/>
              </a:rPr>
              <a:t/>
            </a:r>
            <a:br>
              <a:rPr lang="ru-RU" sz="6600" dirty="0" smtClean="0">
                <a:latin typeface="+mn-lt"/>
              </a:rPr>
            </a:br>
            <a:r>
              <a:rPr lang="ru-RU" sz="6600" dirty="0">
                <a:latin typeface="+mn-lt"/>
              </a:rPr>
              <a:t/>
            </a:r>
            <a:br>
              <a:rPr lang="ru-RU" sz="6600" dirty="0">
                <a:latin typeface="+mn-lt"/>
              </a:rPr>
            </a:br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задания(на </a:t>
            </a:r>
            <a:r>
              <a:rPr lang="ru-RU" sz="6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ru-RU" sz="6600" dirty="0">
                <a:solidFill>
                  <a:prstClr val="black"/>
                </a:solidFill>
                <a:latin typeface="Calibri"/>
              </a:rPr>
              <a:t/>
            </a:r>
            <a:br>
              <a:rPr lang="ru-RU" sz="6600" dirty="0">
                <a:solidFill>
                  <a:prstClr val="black"/>
                </a:solidFill>
                <a:latin typeface="Calibri"/>
              </a:rPr>
            </a:br>
            <a:r>
              <a:rPr lang="ru-RU" sz="6600" dirty="0" smtClean="0">
                <a:latin typeface="+mn-lt"/>
              </a:rPr>
              <a:t/>
            </a:r>
            <a:br>
              <a:rPr lang="ru-RU" sz="6600" dirty="0" smtClean="0">
                <a:latin typeface="+mn-lt"/>
              </a:rPr>
            </a:br>
            <a:r>
              <a:rPr lang="ru-RU" sz="6600" dirty="0" smtClean="0">
                <a:latin typeface="+mn-lt"/>
              </a:rPr>
              <a:t/>
            </a:r>
            <a:br>
              <a:rPr lang="ru-RU" sz="6600" dirty="0" smtClean="0">
                <a:latin typeface="+mn-lt"/>
              </a:rPr>
            </a:br>
            <a:endParaRPr lang="ru-RU" sz="6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390" y="1825624"/>
            <a:ext cx="10819410" cy="4351339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помощи учебника и электронного приложения к нему составьте план характеристики любой карты атласа и охарактеризуйте ее (работа в парах)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Придумайте задание по рис 2.26 </a:t>
            </a:r>
            <a:r>
              <a:rPr lang="ru-RU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учебника,          предложите выполнить его соседу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89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375</Words>
  <Application>Microsoft Office PowerPoint</Application>
  <PresentationFormat>Широкоэкранный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Times New Roman</vt:lpstr>
      <vt:lpstr>1_Тема Office</vt:lpstr>
      <vt:lpstr>Тема Office</vt:lpstr>
      <vt:lpstr>Презентация PowerPoint</vt:lpstr>
      <vt:lpstr>Тема урока:  Географические карты</vt:lpstr>
      <vt:lpstr>Учебные задания(на знание):</vt:lpstr>
      <vt:lpstr>Учебные задания(на знание):</vt:lpstr>
      <vt:lpstr>Учебные задания(на знание):</vt:lpstr>
      <vt:lpstr>Учебные задания(на понимание):</vt:lpstr>
      <vt:lpstr>Учебные задания(на понимание):</vt:lpstr>
      <vt:lpstr>  Учебные задания(на умение):   </vt:lpstr>
      <vt:lpstr>  Учебные задания(на умение):   </vt:lpstr>
      <vt:lpstr>  Учебные задания(на умение):   </vt:lpstr>
      <vt:lpstr>Домашнее задание</vt:lpstr>
      <vt:lpstr>«Гора успехов»</vt:lpstr>
      <vt:lpstr>Спасибо за работу на уроке!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18</cp:revision>
  <dcterms:created xsi:type="dcterms:W3CDTF">2016-03-11T17:49:28Z</dcterms:created>
  <dcterms:modified xsi:type="dcterms:W3CDTF">2016-03-12T14:33:44Z</dcterms:modified>
</cp:coreProperties>
</file>