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80" autoAdjust="0"/>
    <p:restoredTop sz="94660"/>
  </p:normalViewPr>
  <p:slideViewPr>
    <p:cSldViewPr>
      <p:cViewPr varScale="1">
        <p:scale>
          <a:sx n="109" d="100"/>
          <a:sy n="109" d="100"/>
        </p:scale>
        <p:origin x="180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CEAF32-F5B9-456D-9968-167AF8A430C7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4F149-6C99-4CA3-A106-F0ABCE2F5A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898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4F149-6C99-4CA3-A106-F0ABCE2F5AE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283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-99392"/>
            <a:ext cx="9144000" cy="6957392"/>
          </a:xfrm>
          <a:prstGeom prst="rect">
            <a:avLst/>
          </a:prstGeom>
          <a:blipFill dpi="0" rotWithShape="1">
            <a:blip r:embed="rId3" cstate="email">
              <a:alphaModFix amt="29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8660" y="2420888"/>
            <a:ext cx="8206680" cy="1470025"/>
          </a:xfrm>
          <a:ln w="0">
            <a:noFill/>
          </a:ln>
        </p:spPr>
        <p:txBody>
          <a:bodyPr>
            <a:noAutofit/>
          </a:bodyPr>
          <a:lstStyle/>
          <a:p>
            <a:r>
              <a:rPr lang="ru-RU" sz="66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Знаменитые люди Невского </a:t>
            </a:r>
            <a:r>
              <a:rPr lang="ru-RU" sz="6600" b="1" dirty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района</a:t>
            </a:r>
          </a:p>
        </p:txBody>
      </p:sp>
      <p:pic>
        <p:nvPicPr>
          <p:cNvPr id="1031" name="Picture 7" descr="https://pngimg.com/uploads/bridge/bridge_PNG54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4201688"/>
            <a:ext cx="3744416" cy="751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829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20689"/>
            <a:ext cx="8229600" cy="1728192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1. Какой известной поэтессы был поставлен памятник в </a:t>
            </a:r>
            <a:r>
              <a:rPr lang="ru-RU" b="1" dirty="0" err="1" smtClean="0"/>
              <a:t>Палевском</a:t>
            </a:r>
            <a:r>
              <a:rPr lang="ru-RU" b="1" dirty="0" smtClean="0"/>
              <a:t> саду в 2015 году?</a:t>
            </a:r>
            <a:endParaRPr lang="ru-RU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83568" y="2348880"/>
            <a:ext cx="8229600" cy="1728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4000" b="1" dirty="0" smtClean="0"/>
              <a:t>1.) Анна Ахматова</a:t>
            </a:r>
            <a:br>
              <a:rPr lang="ru-RU" sz="4000" b="1" dirty="0" smtClean="0"/>
            </a:br>
            <a:r>
              <a:rPr lang="ru-RU" sz="4000" b="1" dirty="0" smtClean="0"/>
              <a:t>2.) Марина Цветаева</a:t>
            </a:r>
            <a:br>
              <a:rPr lang="ru-RU" sz="4000" b="1" dirty="0" smtClean="0"/>
            </a:br>
            <a:r>
              <a:rPr lang="ru-RU" sz="4000" b="1" dirty="0" smtClean="0"/>
              <a:t>3.) Тамара Москвина</a:t>
            </a:r>
            <a:br>
              <a:rPr lang="ru-RU" sz="4000" b="1" dirty="0" smtClean="0"/>
            </a:br>
            <a:r>
              <a:rPr lang="ru-RU" sz="4000" b="1" dirty="0" smtClean="0"/>
              <a:t>4.) Ольга </a:t>
            </a:r>
            <a:r>
              <a:rPr lang="ru-RU" sz="4000" b="1" dirty="0" err="1" smtClean="0"/>
              <a:t>Берггольц</a:t>
            </a:r>
            <a:endParaRPr lang="ru-RU" sz="4000" b="1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83568" y="4869160"/>
            <a:ext cx="4680520" cy="0"/>
          </a:xfrm>
          <a:prstGeom prst="line">
            <a:avLst/>
          </a:prstGeom>
          <a:ln w="666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1410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20689"/>
            <a:ext cx="8229600" cy="1728192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2. Каком спорту посвятила всю свою жизнь Тамара Москвина?</a:t>
            </a:r>
            <a:endParaRPr lang="ru-RU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83568" y="2348880"/>
            <a:ext cx="8229600" cy="1728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4000" b="1" dirty="0" smtClean="0"/>
              <a:t>1.) Лёгкая атлетика</a:t>
            </a:r>
            <a:br>
              <a:rPr lang="ru-RU" sz="4000" b="1" dirty="0" smtClean="0"/>
            </a:br>
            <a:r>
              <a:rPr lang="ru-RU" sz="4000" b="1" dirty="0" smtClean="0"/>
              <a:t>2.) Фигурное катание</a:t>
            </a:r>
            <a:br>
              <a:rPr lang="ru-RU" sz="4000" b="1" dirty="0" smtClean="0"/>
            </a:br>
            <a:r>
              <a:rPr lang="ru-RU" sz="4000" b="1" dirty="0" smtClean="0"/>
              <a:t>3.) Конькобежный спорт</a:t>
            </a:r>
            <a:br>
              <a:rPr lang="ru-RU" sz="4000" b="1" dirty="0" smtClean="0"/>
            </a:br>
            <a:r>
              <a:rPr lang="ru-RU" sz="4000" b="1" dirty="0" smtClean="0"/>
              <a:t>4.) Гимнастика</a:t>
            </a:r>
            <a:endParaRPr lang="ru-RU" sz="4000" b="1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755576" y="3645024"/>
            <a:ext cx="4680520" cy="0"/>
          </a:xfrm>
          <a:prstGeom prst="line">
            <a:avLst/>
          </a:prstGeom>
          <a:ln w="666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172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20689"/>
            <a:ext cx="8229600" cy="1728192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3. Какими медалями был награждён </a:t>
            </a:r>
            <a:r>
              <a:rPr lang="ru-RU" b="1" dirty="0" err="1" smtClean="0"/>
              <a:t>В.Ф.Воронов</a:t>
            </a:r>
            <a:r>
              <a:rPr lang="ru-RU" b="1" dirty="0" smtClean="0"/>
              <a:t> (Герой Советского Союза)?</a:t>
            </a:r>
            <a:endParaRPr lang="ru-RU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11560" y="2132856"/>
            <a:ext cx="8229600" cy="1728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 smtClean="0"/>
              <a:t>1</a:t>
            </a:r>
            <a:r>
              <a:rPr lang="ru-RU" sz="2800" b="1" dirty="0"/>
              <a:t>.) « За освобождение Москвы», «За освобождение Кавказа</a:t>
            </a:r>
            <a:r>
              <a:rPr lang="ru-RU" sz="2800" b="1" dirty="0" smtClean="0"/>
              <a:t>».</a:t>
            </a:r>
            <a:br>
              <a:rPr lang="ru-RU" sz="2800" b="1" dirty="0" smtClean="0"/>
            </a:br>
            <a:r>
              <a:rPr lang="ru-RU" sz="2800" b="1" dirty="0" smtClean="0"/>
              <a:t>2</a:t>
            </a:r>
            <a:r>
              <a:rPr lang="ru-RU" sz="2800" b="1" dirty="0"/>
              <a:t>.) « За освобождение Москвы», </a:t>
            </a:r>
            <a:r>
              <a:rPr lang="ru-RU" sz="2800" b="1" dirty="0" smtClean="0"/>
              <a:t>« </a:t>
            </a:r>
            <a:r>
              <a:rPr lang="ru-RU" sz="2800" b="1" dirty="0"/>
              <a:t>За освобождение Сталинграда</a:t>
            </a:r>
            <a:r>
              <a:rPr lang="ru-RU" sz="2800" b="1" dirty="0" smtClean="0"/>
              <a:t>».</a:t>
            </a:r>
            <a:br>
              <a:rPr lang="ru-RU" sz="2800" b="1" dirty="0" smtClean="0"/>
            </a:br>
            <a:r>
              <a:rPr lang="ru-RU" sz="2800" b="1" dirty="0" smtClean="0"/>
              <a:t>3</a:t>
            </a:r>
            <a:r>
              <a:rPr lang="ru-RU" sz="2800" b="1" dirty="0"/>
              <a:t>.) « За освобождение Москвы», «За освобождение Кавказа», « За освобождение Киева», « За освобождение Сталинграда</a:t>
            </a:r>
            <a:r>
              <a:rPr lang="ru-RU" sz="2800" b="1" dirty="0" smtClean="0"/>
              <a:t>».</a:t>
            </a:r>
            <a:br>
              <a:rPr lang="ru-RU" sz="2800" b="1" dirty="0" smtClean="0"/>
            </a:br>
            <a:r>
              <a:rPr lang="ru-RU" sz="2800" b="1" dirty="0" smtClean="0"/>
              <a:t>4</a:t>
            </a:r>
            <a:r>
              <a:rPr lang="ru-RU" sz="2800" b="1" dirty="0"/>
              <a:t>.) </a:t>
            </a:r>
            <a:r>
              <a:rPr lang="ru-RU" sz="2800" b="1" dirty="0" smtClean="0"/>
              <a:t>« </a:t>
            </a:r>
            <a:r>
              <a:rPr lang="ru-RU" sz="2800" b="1" dirty="0"/>
              <a:t>За освобождение Сталинграда».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67544" y="5157192"/>
            <a:ext cx="7560840" cy="0"/>
          </a:xfrm>
          <a:prstGeom prst="line">
            <a:avLst/>
          </a:prstGeom>
          <a:ln w="666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410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20689"/>
            <a:ext cx="8229600" cy="17281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4. </a:t>
            </a:r>
            <a:r>
              <a:rPr lang="ru-RU" b="1" dirty="0"/>
              <a:t>Кто такая </a:t>
            </a:r>
            <a:r>
              <a:rPr lang="ru-RU" b="1" dirty="0" smtClean="0"/>
              <a:t>Наталья </a:t>
            </a:r>
            <a:r>
              <a:rPr lang="ru-RU" b="1" dirty="0" err="1" smtClean="0"/>
              <a:t>Антюх</a:t>
            </a:r>
            <a:r>
              <a:rPr lang="ru-RU" b="1" dirty="0" smtClean="0"/>
              <a:t>?</a:t>
            </a:r>
            <a:endParaRPr lang="ru-RU" b="1" dirty="0"/>
          </a:p>
          <a:p>
            <a:pPr marL="0" indent="0">
              <a:buNone/>
            </a:pPr>
            <a:endParaRPr lang="ru-RU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11560" y="2132856"/>
            <a:ext cx="8229600" cy="1728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 smtClean="0"/>
              <a:t>1</a:t>
            </a:r>
            <a:r>
              <a:rPr lang="ru-RU" sz="2800" b="1" dirty="0"/>
              <a:t>.) </a:t>
            </a:r>
            <a:r>
              <a:rPr lang="ru-RU" sz="2800" b="1" dirty="0" smtClean="0"/>
              <a:t>Заслуженный </a:t>
            </a:r>
            <a:r>
              <a:rPr lang="ru-RU" sz="2800" b="1" dirty="0"/>
              <a:t>мастер спорта России по </a:t>
            </a:r>
            <a:r>
              <a:rPr lang="ru-RU" sz="2800" b="1" dirty="0" smtClean="0"/>
              <a:t>лёгкой атлетике</a:t>
            </a:r>
            <a:br>
              <a:rPr lang="ru-RU" sz="2800" b="1" dirty="0" smtClean="0"/>
            </a:br>
            <a:r>
              <a:rPr lang="ru-RU" sz="2800" b="1" dirty="0" smtClean="0"/>
              <a:t>2.) Тренер по фигурному катанию</a:t>
            </a:r>
            <a:br>
              <a:rPr lang="ru-RU" sz="2800" b="1" dirty="0" smtClean="0"/>
            </a:br>
            <a:r>
              <a:rPr lang="ru-RU" sz="2800" b="1" dirty="0" smtClean="0"/>
              <a:t>3.) Русская советская поэтесса</a:t>
            </a:r>
            <a:br>
              <a:rPr lang="ru-RU" sz="2800" b="1" dirty="0" smtClean="0"/>
            </a:br>
            <a:r>
              <a:rPr lang="ru-RU" sz="2800" b="1" dirty="0"/>
              <a:t>4.) </a:t>
            </a:r>
            <a:r>
              <a:rPr lang="ru-RU" sz="2800" b="1" dirty="0" smtClean="0"/>
              <a:t>Самая </a:t>
            </a:r>
            <a:r>
              <a:rPr lang="ru-RU" sz="2800" b="1" dirty="0"/>
              <a:t>известная русская </a:t>
            </a:r>
            <a:r>
              <a:rPr lang="ru-RU" sz="2800" b="1" dirty="0" smtClean="0"/>
              <a:t>женщина-ученый</a:t>
            </a:r>
            <a:endParaRPr lang="ru-RU" sz="2800" b="1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83568" y="2987784"/>
            <a:ext cx="7920880" cy="9168"/>
          </a:xfrm>
          <a:prstGeom prst="line">
            <a:avLst/>
          </a:prstGeom>
          <a:ln w="666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0878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66481"/>
            <a:ext cx="3672408" cy="4752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4919008"/>
            <a:ext cx="4788024" cy="1938992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35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Ольга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Фёдоровна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Берггольц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русская советская поэтесса,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писательница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военный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журналист, родившаяся за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евской заставой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636912"/>
            <a:ext cx="4572000" cy="422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788024" y="0"/>
            <a:ext cx="4323960" cy="646331"/>
          </a:xfrm>
          <a:prstGeom prst="rect">
            <a:avLst/>
          </a:prstGeom>
          <a:solidFill>
            <a:srgbClr val="C00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О. Ф. БЕРГГОЛЬЦ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87288" y="836711"/>
            <a:ext cx="58326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i="1" dirty="0"/>
              <a:t>Ты помнишь ли сиянье Петергофа,</a:t>
            </a:r>
          </a:p>
          <a:p>
            <a:pPr algn="r"/>
            <a:r>
              <a:rPr lang="ru-RU" sz="2000" b="1" i="1" dirty="0"/>
              <a:t>дремучие петровские сады</a:t>
            </a:r>
          </a:p>
          <a:p>
            <a:pPr algn="r"/>
            <a:r>
              <a:rPr lang="ru-RU" sz="2000" b="1" i="1" dirty="0"/>
              <a:t>и этот влажный лепет, бред и вздохи</a:t>
            </a:r>
          </a:p>
          <a:p>
            <a:pPr algn="r"/>
            <a:r>
              <a:rPr lang="ru-RU" sz="2000" b="1" i="1" dirty="0"/>
              <a:t>всегда живой, хлопочущей воды?</a:t>
            </a:r>
          </a:p>
        </p:txBody>
      </p:sp>
    </p:spTree>
    <p:extLst>
      <p:ext uri="{BB962C8B-B14F-4D97-AF65-F5344CB8AC3E}">
        <p14:creationId xmlns:p14="http://schemas.microsoft.com/office/powerpoint/2010/main" val="200741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3312368" cy="29523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Полноценный памятник Ольге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Берггольц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был открыт в мае 2015 года в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Палевском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саду — там же, в Невском районе, где жила она в юности.</a:t>
            </a:r>
          </a:p>
        </p:txBody>
      </p:sp>
      <p:pic>
        <p:nvPicPr>
          <p:cNvPr id="3074" name="Picture 2" descr="https://upload.wikimedia.org/wikipedia/commons/thumb/1/1c/%D0%A1%D0%B0%D0%BD%D0%BA%D1%82-%D0%9F%D0%B5%D1%82%D0%B5%D1%80%D0%B1%D1%83%D1%80%D0%B3_%E2%80%94_%D0%9F%D0%B0%D0%BB%D0%B5%D0%B2%D1%81%D0%BA%D0%B8%D0%B9_%D1%81%D0%B0%D0%B4_%E2%80%94_%D0%9F%D0%B0%D0%BC%D1%8F%D1%82%D0%BD%D0%B8%D0%BA_%D0%9E.%D0%A4._%D0%91%D0%B5%D1%80%D0%B3%D0%B3%D0%BE%D0%BB%D1%8C%D1%86.jpg/900px-%D0%A1%D0%B0%D0%BD%D0%BA%D1%82-%D0%9F%D0%B5%D1%82%D0%B5%D1%80%D0%B1%D1%83%D1%80%D0%B3_%E2%80%94_%D0%9F%D0%B0%D0%BB%D0%B5%D0%B2%D1%81%D0%BA%D0%B8%D0%B9_%D1%81%D0%B0%D0%B4_%E2%80%94_%D0%9F%D0%B0%D0%BC%D1%8F%D1%82%D0%BD%D0%B8%D0%BA_%D0%9E.%D0%A4._%D0%91%D0%B5%D1%80%D0%B3%D0%B3%D0%BE%D0%BB%D1%8C%D1%8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720" y="2276872"/>
            <a:ext cx="3172888" cy="3622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28447" y="1052736"/>
            <a:ext cx="485686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Чуть раньше, в 2013 году, первый музей, посвящённый поэтессе, открылся в школе №340 Невского района. Она расположена на улице Ольги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Берггольц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и её ученики решили увековечить память блокадной музы.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8447" y="3068960"/>
            <a:ext cx="5415553" cy="3557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539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4549676"/>
            <a:ext cx="5796136" cy="2308324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35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Тамара Николаевна Москвина –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выпускница школы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№330 Невского района, заслуженный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тренер СССР, РФ, заслуженный деятель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искусств РФ, заслуженный работник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физической культуры РФ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49688" y="0"/>
            <a:ext cx="4107936" cy="646331"/>
          </a:xfrm>
          <a:prstGeom prst="rect">
            <a:avLst/>
          </a:prstGeom>
          <a:solidFill>
            <a:srgbClr val="C00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Т.Н. МОСКВИНА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54872" y="813956"/>
            <a:ext cx="46085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i="1" dirty="0"/>
              <a:t> </a:t>
            </a:r>
            <a:r>
              <a:rPr lang="ru-RU" sz="2000" b="1" i="1" dirty="0" smtClean="0"/>
              <a:t>Советская </a:t>
            </a:r>
            <a:r>
              <a:rPr lang="ru-RU" sz="2000" b="1" i="1" dirty="0"/>
              <a:t>фигуристка, советский, российский тренер по фигурному катанию на </a:t>
            </a:r>
            <a:r>
              <a:rPr lang="ru-RU" sz="2000" b="1" i="1" dirty="0" smtClean="0"/>
              <a:t>коньках, шестикратная </a:t>
            </a:r>
            <a:r>
              <a:rPr lang="ru-RU" sz="2000" b="1" i="1" dirty="0"/>
              <a:t>чемпионка СССР, двукратный победитель Спартакиады народов СССР, вице-чемпионка мира и Европы.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46331"/>
            <a:ext cx="4499992" cy="3566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2790925"/>
            <a:ext cx="2808360" cy="406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131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036496" cy="29523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 середине прошлого века Тамара Москвина блистала на льду, собрав огромную коллекцию медалей. После этого стала успешным тренером, готовя чемпионов. Отметив 80-летие, знаменитая женщина не собирается уходить на покой. </a:t>
            </a:r>
          </a:p>
        </p:txBody>
      </p:sp>
      <p:pic>
        <p:nvPicPr>
          <p:cNvPr id="5122" name="Picture 2" descr="Тамара Москвина: биография, фигурное катание, ученики, пара Мишина-Галлямов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48" y="2564903"/>
            <a:ext cx="4248472" cy="3362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757382"/>
            <a:ext cx="5189058" cy="2977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926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4581128"/>
            <a:ext cx="5049688" cy="1569660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35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Воронов Виктор Фёдорович – выпускник школы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№327 Невского района,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лётчик,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Герой Советского Союза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49688" y="0"/>
            <a:ext cx="4107936" cy="646331"/>
          </a:xfrm>
          <a:prstGeom prst="rect">
            <a:avLst/>
          </a:prstGeom>
          <a:solidFill>
            <a:srgbClr val="C00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В.Ф.ВОРОНОВ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54872" y="813956"/>
            <a:ext cx="46085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i="1" dirty="0"/>
              <a:t>Был награждён двумя орденами Ленина, орденами Красного Знамени и Отечественной войны 1-й степени, а также рядом </a:t>
            </a:r>
            <a:r>
              <a:rPr lang="ru-RU" sz="2000" b="1" i="1" dirty="0" smtClean="0"/>
              <a:t>медалей.</a:t>
            </a:r>
            <a:endParaRPr lang="ru-RU" sz="2000" b="1" i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992" y="116632"/>
            <a:ext cx="3419532" cy="4461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436096" y="2530981"/>
            <a:ext cx="347695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Всего за время войны В. Ф. Воронов получил следующие боевые награды: «Золотая Звезда Героя», 2 ордена Ленина, 2 ордена Красного Знамени, орден Красной Звезды, орден Отечественной войны 1 степени. А так же четыре медали: « За освобождение Москвы», «За освобождение Кавказа», « За освобождение Киева», « За освобождение Сталинграда».</a:t>
            </a:r>
          </a:p>
        </p:txBody>
      </p:sp>
    </p:spTree>
    <p:extLst>
      <p:ext uri="{BB962C8B-B14F-4D97-AF65-F5344CB8AC3E}">
        <p14:creationId xmlns:p14="http://schemas.microsoft.com/office/powerpoint/2010/main" val="298187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30360"/>
            <a:ext cx="5256584" cy="3837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67544" y="4509120"/>
            <a:ext cx="79563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 боевом счету Виктора Фёдоровича 39 уничтоженных танков, 17 бронемашин, 7 танкеток, 161 грузовик и 18 легковых автомашин, 7 бензоцистерн, 96 повозок с грузом и боеприпасами, 2 паровоза и 23 железнодорожных вагонов, 6 дзотов, 19 орудий и 15 зенитных точек врага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24128" y="790350"/>
            <a:ext cx="32403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12 июля 1944 года при штурмовке колонн противника на дороге Себеж ― Зилупе в районе деревни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Новины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Воронов направил свой горящий штурмовик «Ил-2» на немецкую зенитную батарею, погибнув при этом.</a:t>
            </a:r>
          </a:p>
        </p:txBody>
      </p:sp>
    </p:spTree>
    <p:extLst>
      <p:ext uri="{BB962C8B-B14F-4D97-AF65-F5344CB8AC3E}">
        <p14:creationId xmlns:p14="http://schemas.microsoft.com/office/powerpoint/2010/main" val="35371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33144" y="4221088"/>
            <a:ext cx="5049688" cy="2308324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35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Н.Н. АНТЮХ – выпускница школы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№667 Невского района,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неоднократная чемпионка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лёгкой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атлетике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49688" y="0"/>
            <a:ext cx="4107936" cy="646331"/>
          </a:xfrm>
          <a:prstGeom prst="rect">
            <a:avLst/>
          </a:prstGeom>
          <a:solidFill>
            <a:srgbClr val="C00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Н.Н. АНТЮХ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54872" y="813956"/>
            <a:ext cx="46085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i="1" dirty="0" smtClean="0"/>
              <a:t>«Я </a:t>
            </a:r>
            <a:r>
              <a:rPr lang="ru-RU" sz="2000" b="1" i="1" dirty="0"/>
              <a:t>хотела победить на этих играх, и сделала все для этого. И всякое бывало. Преследовали травмы, я начинала думать, что ничего уже не получится… Но боролась. Полностью сконцентрировалась на беге</a:t>
            </a:r>
            <a:r>
              <a:rPr lang="ru-RU" sz="2000" b="1" i="1" dirty="0" smtClean="0"/>
              <a:t>.»</a:t>
            </a:r>
            <a:endParaRPr lang="ru-RU" sz="2000" b="1" i="1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2894056"/>
            <a:ext cx="2642630" cy="3963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24744"/>
            <a:ext cx="4109671" cy="2905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82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7480" y="4005064"/>
            <a:ext cx="90570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Наталья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Антюх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заслуженный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мастер спорта России по легкой атлетике. Выступала в беге на 400 м и беге с барьерами на 400 м. 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Чемпионка Олимпиады-2012, серебряный и бронзовый призер Олимпиады-2004, многократная победительница и призер чемпионатов мира, Европы и других престижных международных соревнований.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15 января 2019 года назначена председателем Комитета по физической культуре и спорту.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88640"/>
            <a:ext cx="2714122" cy="35540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93453"/>
            <a:ext cx="2808312" cy="37444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3549" y="692696"/>
            <a:ext cx="3080314" cy="2310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63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591</Words>
  <Application>Microsoft Office PowerPoint</Application>
  <PresentationFormat>Экран (4:3)</PresentationFormat>
  <Paragraphs>46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Знаменитые люди Невского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Знаменитые люди Невского района</dc:title>
  <dc:creator>IMPERATOR</dc:creator>
  <cp:lastModifiedBy>Ксения Игоревна Филатова</cp:lastModifiedBy>
  <cp:revision>25</cp:revision>
  <dcterms:created xsi:type="dcterms:W3CDTF">2022-03-30T10:43:53Z</dcterms:created>
  <dcterms:modified xsi:type="dcterms:W3CDTF">2022-10-26T12:45:22Z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677200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</Properties>
</file>