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CC35-509D-41C2-9D2E-C0F96E051A5A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AB646-9385-4BE9-A7D4-1D896666A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084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AB646-9385-4BE9-A7D4-1D896666A78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7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510764A-A4C5-403F-8E12-147BF52756CE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20D12DB-1F90-4E55-BDD1-68CD16A288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                             Мастер-класс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              Тема: «Волшебная </a:t>
            </a:r>
            <a:r>
              <a:rPr lang="ru-RU" sz="3600" b="1" dirty="0" err="1" smtClean="0">
                <a:solidFill>
                  <a:srgbClr val="C00000"/>
                </a:solidFill>
              </a:rPr>
              <a:t>папертоль</a:t>
            </a:r>
            <a:r>
              <a:rPr lang="ru-RU" sz="3600" b="1" dirty="0" smtClean="0">
                <a:solidFill>
                  <a:srgbClr val="C00000"/>
                </a:solidFill>
              </a:rPr>
              <a:t>»</a:t>
            </a:r>
          </a:p>
          <a:p>
            <a:endParaRPr lang="ru-RU" sz="3600" b="1" dirty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chemeClr val="tx1"/>
                </a:solidFill>
              </a:rPr>
              <a:t>                                                                            Подготовила: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                                                                           </a:t>
            </a:r>
            <a:r>
              <a:rPr lang="ru-RU" sz="2400" b="1" dirty="0" err="1" smtClean="0">
                <a:solidFill>
                  <a:schemeClr val="tx1"/>
                </a:solidFill>
              </a:rPr>
              <a:t>Праслова</a:t>
            </a:r>
            <a:r>
              <a:rPr lang="ru-RU" sz="2400" b="1" dirty="0" smtClean="0">
                <a:solidFill>
                  <a:schemeClr val="tx1"/>
                </a:solidFill>
              </a:rPr>
              <a:t> Ж.А.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  <a:p>
            <a:r>
              <a:rPr lang="ru-RU" sz="1800" b="1" dirty="0" smtClean="0">
                <a:solidFill>
                  <a:schemeClr val="tx1"/>
                </a:solidFill>
              </a:rPr>
              <a:t>           2022 г.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МКДОУ Бобровский детский сад №4 ОВ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089207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22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Коммуникативная деятельность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7" name="Picture 3" descr="F:\WhatsApp Image 2022-03-28 at 09.17.33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538" y="2693039"/>
            <a:ext cx="7408862" cy="34150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5855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   СПАСИБО ЗА     </a:t>
            </a:r>
          </a:p>
          <a:p>
            <a:pPr>
              <a:buNone/>
            </a:pPr>
            <a:r>
              <a:rPr lang="ru-RU" sz="6000" smtClean="0"/>
              <a:t>          ВНИМАНИЕ!</a:t>
            </a:r>
            <a:endParaRPr lang="ru-RU" sz="6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204864"/>
            <a:ext cx="5472608" cy="4176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       Цели</a:t>
            </a:r>
            <a:r>
              <a:rPr lang="ru-RU" sz="1800" b="1" dirty="0">
                <a:solidFill>
                  <a:schemeClr val="tx1"/>
                </a:solidFill>
              </a:rPr>
              <a:t>: 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    повышение </a:t>
            </a:r>
            <a:r>
              <a:rPr lang="ru-RU" sz="1800" dirty="0">
                <a:solidFill>
                  <a:schemeClr val="tx1"/>
                </a:solidFill>
              </a:rPr>
              <a:t>профессионального мастерства педагогов, </a:t>
            </a:r>
            <a:r>
              <a:rPr lang="ru-RU" sz="1800" dirty="0" smtClean="0">
                <a:solidFill>
                  <a:schemeClr val="tx1"/>
                </a:solidFill>
              </a:rPr>
              <a:t>  получение    новых </a:t>
            </a:r>
            <a:r>
              <a:rPr lang="ru-RU" sz="1800" dirty="0">
                <a:solidFill>
                  <a:schemeClr val="tx1"/>
                </a:solidFill>
              </a:rPr>
              <a:t>знаний и освоение их в практической </a:t>
            </a:r>
            <a:r>
              <a:rPr lang="ru-RU" sz="1800" dirty="0" smtClean="0">
                <a:solidFill>
                  <a:schemeClr val="tx1"/>
                </a:solidFill>
              </a:rPr>
              <a:t>деятельности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       </a:t>
            </a:r>
            <a:r>
              <a:rPr lang="ru-RU" sz="1800" b="1" dirty="0" smtClean="0">
                <a:solidFill>
                  <a:schemeClr val="tx1"/>
                </a:solidFill>
              </a:rPr>
              <a:t>Задачи:     -</a:t>
            </a:r>
            <a:r>
              <a:rPr lang="ru-RU" sz="1800" dirty="0">
                <a:solidFill>
                  <a:schemeClr val="tx1"/>
                </a:solidFill>
              </a:rPr>
              <a:t> сформировать представление  </a:t>
            </a:r>
            <a:r>
              <a:rPr lang="ru-RU" sz="1800" dirty="0" smtClean="0">
                <a:solidFill>
                  <a:schemeClr val="tx1"/>
                </a:solidFill>
              </a:rPr>
              <a:t>коллег о технике  </a:t>
            </a:r>
            <a:r>
              <a:rPr lang="ru-RU" sz="1800" dirty="0" err="1" smtClean="0">
                <a:solidFill>
                  <a:schemeClr val="tx1"/>
                </a:solidFill>
              </a:rPr>
              <a:t>папертоль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        - </a:t>
            </a:r>
            <a:r>
              <a:rPr lang="ru-RU" sz="1800" dirty="0">
                <a:solidFill>
                  <a:schemeClr val="tx1"/>
                </a:solidFill>
              </a:rPr>
              <a:t>изучить технологию изготовления панно в данной технике;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i="1" dirty="0">
                <a:solidFill>
                  <a:schemeClr val="tx1"/>
                </a:solidFill>
              </a:rPr>
              <a:t>- </a:t>
            </a:r>
            <a:r>
              <a:rPr lang="ru-RU" sz="1800" dirty="0">
                <a:solidFill>
                  <a:schemeClr val="tx1"/>
                </a:solidFill>
              </a:rPr>
              <a:t>развивать творческое воображение и мышление; </a:t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80728"/>
            <a:ext cx="8640960" cy="561662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Волшебный мир бумаги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21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1677"/>
            <a:ext cx="2448272" cy="280831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Необходимые инструменты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343" y="1484784"/>
            <a:ext cx="3121152" cy="13681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7008" y="1484784"/>
            <a:ext cx="2495472" cy="27363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996952"/>
            <a:ext cx="432048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26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8784976" cy="532859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84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Зональное деление </a:t>
            </a:r>
            <a:r>
              <a:rPr lang="ru-RU" sz="3200" dirty="0" err="1" smtClean="0">
                <a:solidFill>
                  <a:schemeClr val="tx1"/>
                </a:solidFill>
              </a:rPr>
              <a:t>папертоля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89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68760"/>
            <a:ext cx="8208912" cy="525658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Познавательная деятельность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287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96752"/>
            <a:ext cx="8208912" cy="525658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Восприятие художественной литературы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54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8280920" cy="518457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Познавательно-исследовательская деятельность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51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деятельность</a:t>
            </a:r>
            <a:endParaRPr lang="ru-RU" dirty="0"/>
          </a:p>
        </p:txBody>
      </p:sp>
      <p:pic>
        <p:nvPicPr>
          <p:cNvPr id="3074" name="Picture 2" descr="F:\WhatsApp Image 2022-03-28 at 09.14.56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538" y="2693039"/>
            <a:ext cx="7408862" cy="3415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202</TotalTime>
  <Words>56</Words>
  <Application>Microsoft Office PowerPoint</Application>
  <PresentationFormat>Экран (4:3)</PresentationFormat>
  <Paragraphs>23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МКДОУ Бобровский детский сад №4 ОВ</vt:lpstr>
      <vt:lpstr>       Цели:           повышение профессионального мастерства педагогов,   получение    новых знаний и освоение их в практической деятельности                  Задачи:     - сформировать представление  коллег о технике  папертоль,                    - изучить технологию изготовления панно в данной технике; - развивать творческое воображение и мышление;  </vt:lpstr>
      <vt:lpstr>Волшебный мир бумаги</vt:lpstr>
      <vt:lpstr>Необходимые инструменты</vt:lpstr>
      <vt:lpstr>Зональное деление папертоля</vt:lpstr>
      <vt:lpstr>Познавательная деятельность</vt:lpstr>
      <vt:lpstr>Восприятие художественной литературы</vt:lpstr>
      <vt:lpstr>Познавательно-исследовательская деятельность</vt:lpstr>
      <vt:lpstr>Игровая деятельность</vt:lpstr>
      <vt:lpstr>Коммуникативная деятельность</vt:lpstr>
      <vt:lpstr>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Бобровский детский сад №4 ОВ</dc:title>
  <dc:creator>User</dc:creator>
  <cp:lastModifiedBy>User</cp:lastModifiedBy>
  <cp:revision>30</cp:revision>
  <dcterms:created xsi:type="dcterms:W3CDTF">2022-03-27T19:43:23Z</dcterms:created>
  <dcterms:modified xsi:type="dcterms:W3CDTF">2022-10-27T06:35:32Z</dcterms:modified>
</cp:coreProperties>
</file>