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4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6B15-5E57-49BA-AEC8-3D717C81E54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7C54C-75B7-401F-AF9B-4003EED9A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72407-0C99-4763-A264-3045994CA4D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0C4D0-B1A4-48EA-B4CD-AB6D07F40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BB1EC-7707-4EC0-A67B-D204758ECF98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1F34-8B63-4C00-A86B-9C8F37CBE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28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99FFB-4340-4779-A8FD-EACFF31914B8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83D7C-C0C3-4346-AA0D-0485FD066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085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FAB28-FEC2-4C87-B7AB-67348715F896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FAD5A-2267-412A-B277-164F45572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2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755B2-987D-4B81-838A-31C32EA89916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6BA7-B882-48A9-AE46-0A21649D3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0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1D245-3AE1-4DAF-A9A0-79FC29BD21E7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C21D0-2FBF-45DF-9897-B87F6E1EF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6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0F99F-3421-4C72-8C1C-2B7AA78FD38C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DD08C-C189-44E1-A4F0-6AA5FF176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3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D24B-DF19-4E75-94BA-0E79E9CBB59A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0C003-3C55-4C6A-BBB7-4CEA774E1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2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49EE9-1D66-4756-ADB2-0CB5C71CBCB5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9864-F99B-4728-85D3-8C0A3BBA3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71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49A54-3428-4076-8A74-F2A1C664BA5B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D9E2E-A39D-4B02-9CBE-DA8713F26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663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351F8B-C7C9-4F2B-BBBE-4758359C88FF}" type="datetimeFigureOut">
              <a:rPr lang="ru-RU"/>
              <a:pPr>
                <a:defRPr/>
              </a:pPr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665B6A-E5C6-4BC2-AAB8-8FB594888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13.bin"/><Relationship Id="rId21" Type="http://schemas.openxmlformats.org/officeDocument/2006/relationships/image" Target="../media/image23.gif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28.bin"/><Relationship Id="rId3" Type="http://schemas.openxmlformats.org/officeDocument/2006/relationships/audio" Target="../media/audio1.wav"/><Relationship Id="rId21" Type="http://schemas.openxmlformats.org/officeDocument/2006/relationships/image" Target="../media/image34.wmf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32.wmf"/><Relationship Id="rId25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9.wmf"/><Relationship Id="rId24" Type="http://schemas.openxmlformats.org/officeDocument/2006/relationships/oleObject" Target="../embeddings/oleObject31.bin"/><Relationship Id="rId5" Type="http://schemas.openxmlformats.org/officeDocument/2006/relationships/image" Target="../media/image38.jpeg"/><Relationship Id="rId15" Type="http://schemas.openxmlformats.org/officeDocument/2006/relationships/image" Target="../media/image31.wmf"/><Relationship Id="rId23" Type="http://schemas.openxmlformats.org/officeDocument/2006/relationships/image" Target="../media/image35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33.wmf"/><Relationship Id="rId4" Type="http://schemas.openxmlformats.org/officeDocument/2006/relationships/image" Target="../media/image37.jpeg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46.wmf"/><Relationship Id="rId18" Type="http://schemas.openxmlformats.org/officeDocument/2006/relationships/image" Target="../media/image52.jpeg"/><Relationship Id="rId3" Type="http://schemas.openxmlformats.org/officeDocument/2006/relationships/image" Target="../media/image49.jpeg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45.wmf"/><Relationship Id="rId5" Type="http://schemas.openxmlformats.org/officeDocument/2006/relationships/image" Target="../media/image51.jpeg"/><Relationship Id="rId15" Type="http://schemas.openxmlformats.org/officeDocument/2006/relationships/image" Target="../media/image47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37.jpeg"/><Relationship Id="rId4" Type="http://schemas.openxmlformats.org/officeDocument/2006/relationships/image" Target="../media/image50.jpeg"/><Relationship Id="rId9" Type="http://schemas.openxmlformats.org/officeDocument/2006/relationships/image" Target="../media/image44.wmf"/><Relationship Id="rId14" Type="http://schemas.openxmlformats.org/officeDocument/2006/relationships/oleObject" Target="../embeddings/oleObject3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63.wmf"/><Relationship Id="rId3" Type="http://schemas.openxmlformats.org/officeDocument/2006/relationships/image" Target="../media/image65.jpeg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wmf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45.bin"/><Relationship Id="rId4" Type="http://schemas.openxmlformats.org/officeDocument/2006/relationships/image" Target="../media/image66.jpeg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6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1125538"/>
            <a:ext cx="4968875" cy="3024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Сложение и вычитание дробей с одинаковыми знаменателями, смешанных чисел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4797425"/>
            <a:ext cx="6400800" cy="6969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Учитель: Кем Оксана Николаевна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25538"/>
            <a:ext cx="3600450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Подведение итогов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4818" name="Picture 2" descr="https://encrypted-tbn3.gstatic.com/images?q=tbn:ANd9GcSfzf-aFzi96i57gS5JfQHrDFwI238VqmasMFQmiarKL4D-h7U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0412"/>
            <a:ext cx="6912768" cy="5177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323850" y="3789363"/>
            <a:ext cx="1511300" cy="143986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1547813" y="1916113"/>
            <a:ext cx="1511300" cy="1296987"/>
          </a:xfrm>
          <a:prstGeom prst="smileyFace">
            <a:avLst>
              <a:gd name="adj" fmla="val -4653"/>
            </a:avLst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2627313" y="3789363"/>
            <a:ext cx="1512887" cy="1439862"/>
          </a:xfrm>
          <a:prstGeom prst="smileyFace">
            <a:avLst>
              <a:gd name="adj" fmla="val 444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5219700" y="3716338"/>
            <a:ext cx="1584325" cy="1441450"/>
          </a:xfrm>
          <a:prstGeom prst="triangle">
            <a:avLst>
              <a:gd name="adj" fmla="val 50000"/>
            </a:avLst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5148263" y="2133600"/>
            <a:ext cx="1295400" cy="935038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6875463" y="1700213"/>
            <a:ext cx="1512887" cy="1584325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7" name="Oval 8"/>
          <p:cNvSpPr>
            <a:spLocks noChangeArrowheads="1"/>
          </p:cNvSpPr>
          <p:nvPr/>
        </p:nvSpPr>
        <p:spPr bwMode="auto">
          <a:xfrm>
            <a:off x="7451725" y="3716338"/>
            <a:ext cx="1404938" cy="14414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13255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6000" b="1" i="1" smtClean="0"/>
              <a:t>Спасибо за урок!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825" y="1341438"/>
          <a:ext cx="8280401" cy="4537076"/>
        </p:xfrm>
        <a:graphic>
          <a:graphicData uri="http://schemas.openxmlformats.org/drawingml/2006/table">
            <a:tbl>
              <a:tblPr/>
              <a:tblGrid>
                <a:gridCol w="1034494"/>
                <a:gridCol w="1034494"/>
                <a:gridCol w="1034494"/>
                <a:gridCol w="1034494"/>
                <a:gridCol w="1034494"/>
                <a:gridCol w="1035977"/>
                <a:gridCol w="1035977"/>
                <a:gridCol w="1035977"/>
              </a:tblGrid>
              <a:tr h="67234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1 команда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2 команда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1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2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Математический хоккей</a:t>
            </a:r>
          </a:p>
        </p:txBody>
      </p:sp>
      <p:graphicFrame>
        <p:nvGraphicFramePr>
          <p:cNvPr id="3125" name="Object 14"/>
          <p:cNvGraphicFramePr>
            <a:graphicFrameLocks noChangeAspect="1"/>
          </p:cNvGraphicFramePr>
          <p:nvPr/>
        </p:nvGraphicFramePr>
        <p:xfrm>
          <a:off x="1547813" y="1989138"/>
          <a:ext cx="647700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Формула" r:id="rId3" imgW="304536" imgH="393359" progId="Equation.3">
                  <p:embed/>
                </p:oleObj>
              </mc:Choice>
              <mc:Fallback>
                <p:oleObj name="Формула" r:id="rId3" imgW="304536" imgH="39335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989138"/>
                        <a:ext cx="647700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6" name="Object 15"/>
          <p:cNvGraphicFramePr>
            <a:graphicFrameLocks noChangeAspect="1"/>
          </p:cNvGraphicFramePr>
          <p:nvPr/>
        </p:nvGraphicFramePr>
        <p:xfrm>
          <a:off x="2484438" y="1989138"/>
          <a:ext cx="6477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Формула" r:id="rId5" imgW="291973" imgH="393529" progId="Equation.3">
                  <p:embed/>
                </p:oleObj>
              </mc:Choice>
              <mc:Fallback>
                <p:oleObj name="Формула" r:id="rId5" imgW="291973" imgH="39352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989138"/>
                        <a:ext cx="64770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7" name="Object 16"/>
          <p:cNvGraphicFramePr>
            <a:graphicFrameLocks noChangeAspect="1"/>
          </p:cNvGraphicFramePr>
          <p:nvPr/>
        </p:nvGraphicFramePr>
        <p:xfrm>
          <a:off x="3563938" y="1989138"/>
          <a:ext cx="647700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Формула" r:id="rId7" imgW="304536" imgH="393359" progId="Equation.3">
                  <p:embed/>
                </p:oleObj>
              </mc:Choice>
              <mc:Fallback>
                <p:oleObj name="Формула" r:id="rId7" imgW="304536" imgH="39335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1989138"/>
                        <a:ext cx="647700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8" name="Object 17"/>
          <p:cNvGraphicFramePr>
            <a:graphicFrameLocks noChangeAspect="1"/>
          </p:cNvGraphicFramePr>
          <p:nvPr/>
        </p:nvGraphicFramePr>
        <p:xfrm>
          <a:off x="5580063" y="2060575"/>
          <a:ext cx="5016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Формула" r:id="rId9" imgW="228501" imgH="393529" progId="Equation.3">
                  <p:embed/>
                </p:oleObj>
              </mc:Choice>
              <mc:Fallback>
                <p:oleObj name="Формула" r:id="rId9" imgW="228501" imgH="39352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2060575"/>
                        <a:ext cx="5016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9" name="Object 18"/>
          <p:cNvGraphicFramePr>
            <a:graphicFrameLocks noChangeAspect="1"/>
          </p:cNvGraphicFramePr>
          <p:nvPr/>
        </p:nvGraphicFramePr>
        <p:xfrm>
          <a:off x="6588125" y="1989138"/>
          <a:ext cx="6477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Формула" r:id="rId11" imgW="317225" imgH="393359" progId="Equation.3">
                  <p:embed/>
                </p:oleObj>
              </mc:Choice>
              <mc:Fallback>
                <p:oleObj name="Формула" r:id="rId11" imgW="317225" imgH="393359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1989138"/>
                        <a:ext cx="6477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0" name="Object 19"/>
          <p:cNvGraphicFramePr>
            <a:graphicFrameLocks noChangeAspect="1"/>
          </p:cNvGraphicFramePr>
          <p:nvPr/>
        </p:nvGraphicFramePr>
        <p:xfrm>
          <a:off x="7667625" y="1989138"/>
          <a:ext cx="504825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Формула" r:id="rId13" imgW="228501" imgH="393529" progId="Equation.3">
                  <p:embed/>
                </p:oleObj>
              </mc:Choice>
              <mc:Fallback>
                <p:oleObj name="Формула" r:id="rId13" imgW="228501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1989138"/>
                        <a:ext cx="504825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1" name="Object 20"/>
          <p:cNvGraphicFramePr>
            <a:graphicFrameLocks noChangeAspect="1"/>
          </p:cNvGraphicFramePr>
          <p:nvPr/>
        </p:nvGraphicFramePr>
        <p:xfrm>
          <a:off x="468313" y="2924175"/>
          <a:ext cx="503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Формула" r:id="rId15" imgW="203112" imgH="393529" progId="Equation.3">
                  <p:embed/>
                </p:oleObj>
              </mc:Choice>
              <mc:Fallback>
                <p:oleObj name="Формула" r:id="rId15" imgW="203112" imgH="393529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924175"/>
                        <a:ext cx="503237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2" name="Object 21"/>
          <p:cNvGraphicFramePr>
            <a:graphicFrameLocks noChangeAspect="1"/>
          </p:cNvGraphicFramePr>
          <p:nvPr/>
        </p:nvGraphicFramePr>
        <p:xfrm>
          <a:off x="395288" y="3860800"/>
          <a:ext cx="72548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Формула" r:id="rId17" imgW="304536" imgH="393359" progId="Equation.3">
                  <p:embed/>
                </p:oleObj>
              </mc:Choice>
              <mc:Fallback>
                <p:oleObj name="Формула" r:id="rId17" imgW="304536" imgH="393359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860800"/>
                        <a:ext cx="72548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" name="Object 22"/>
          <p:cNvGraphicFramePr>
            <a:graphicFrameLocks noChangeAspect="1"/>
          </p:cNvGraphicFramePr>
          <p:nvPr/>
        </p:nvGraphicFramePr>
        <p:xfrm>
          <a:off x="395288" y="4941888"/>
          <a:ext cx="6477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Формула" r:id="rId19" imgW="291973" imgH="393529" progId="Equation.3">
                  <p:embed/>
                </p:oleObj>
              </mc:Choice>
              <mc:Fallback>
                <p:oleObj name="Формула" r:id="rId19" imgW="291973" imgH="393529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941888"/>
                        <a:ext cx="64770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4" name="Object 23"/>
          <p:cNvGraphicFramePr>
            <a:graphicFrameLocks noChangeAspect="1"/>
          </p:cNvGraphicFramePr>
          <p:nvPr/>
        </p:nvGraphicFramePr>
        <p:xfrm>
          <a:off x="4500563" y="2997200"/>
          <a:ext cx="6477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Формула" r:id="rId21" imgW="317225" imgH="393359" progId="Equation.3">
                  <p:embed/>
                </p:oleObj>
              </mc:Choice>
              <mc:Fallback>
                <p:oleObj name="Формула" r:id="rId21" imgW="317225" imgH="393359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997200"/>
                        <a:ext cx="6477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5" name="Object 24"/>
          <p:cNvGraphicFramePr>
            <a:graphicFrameLocks noChangeAspect="1"/>
          </p:cNvGraphicFramePr>
          <p:nvPr/>
        </p:nvGraphicFramePr>
        <p:xfrm>
          <a:off x="4572000" y="3860800"/>
          <a:ext cx="6381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Формула" r:id="rId23" imgW="317225" imgH="393359" progId="Equation.3">
                  <p:embed/>
                </p:oleObj>
              </mc:Choice>
              <mc:Fallback>
                <p:oleObj name="Формула" r:id="rId23" imgW="317225" imgH="39335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860800"/>
                        <a:ext cx="6381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6" name="Object 25"/>
          <p:cNvGraphicFramePr>
            <a:graphicFrameLocks noChangeAspect="1"/>
          </p:cNvGraphicFramePr>
          <p:nvPr/>
        </p:nvGraphicFramePr>
        <p:xfrm>
          <a:off x="4643438" y="4941888"/>
          <a:ext cx="57626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Формула" r:id="rId25" imgW="177492" imgH="164814" progId="Equation.3">
                  <p:embed/>
                </p:oleObj>
              </mc:Choice>
              <mc:Fallback>
                <p:oleObj name="Формула" r:id="rId25" imgW="177492" imgH="164814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941888"/>
                        <a:ext cx="576262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Овал 30"/>
          <p:cNvSpPr/>
          <p:nvPr/>
        </p:nvSpPr>
        <p:spPr>
          <a:xfrm rot="21117643">
            <a:off x="7561263" y="5194300"/>
            <a:ext cx="576262" cy="57626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0509 L -0.65764 -0.30973 " pathEditMode="relative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64 -0.30973 L 0.004 -0.17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3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17338 L -0.68906 -0.162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53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906 -0.16274 L -0.09843 -0.32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31" y="-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843 -0.32037 L -0.42916 -0.005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916 -0.00533 L -0.20868 -0.005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68 -0.00533 L -0.53941 -0.299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941 -0.29931 L -0.09062 -0.152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62 -0.15232 L -0.65764 -0.005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64 -0.00533 L -0.20868 -0.3097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68 -0.30973 L -0.53941 -0.0053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941 -0.00533 L -0.20868 -0.1523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68 -0.15232 L -0.5552 -0.1523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2 -0.15232 L -0.10625 -0.0157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25 -0.01575 L -0.45277 -0.183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-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277 -0.1838 L 0.01181 -0.2993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0.29931 L -0.42934 -0.2993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1" grpId="13" animBg="1"/>
      <p:bldP spid="31" grpId="14" animBg="1"/>
      <p:bldP spid="31" grpId="15" animBg="1"/>
      <p:bldP spid="31" grpId="16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Эстафета олимпийского огня</a:t>
            </a:r>
          </a:p>
        </p:txBody>
      </p:sp>
      <p:sp>
        <p:nvSpPr>
          <p:cNvPr id="2061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147050" cy="11080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i="1" u="sng" smtClean="0"/>
              <a:t>1. </a:t>
            </a:r>
            <a:r>
              <a:rPr lang="ru-RU" altLang="ru-RU" smtClean="0"/>
              <a:t>Представить в виде неправильной дроби смешанное число:</a:t>
            </a:r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1692275" y="2708275"/>
          <a:ext cx="1236663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Формула" r:id="rId3" imgW="418918" imgH="393529" progId="Equation.3">
                  <p:embed/>
                </p:oleObj>
              </mc:Choice>
              <mc:Fallback>
                <p:oleObj name="Формула" r:id="rId3" imgW="418918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708275"/>
                        <a:ext cx="1236663" cy="1154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3"/>
          <p:cNvGraphicFramePr>
            <a:graphicFrameLocks noChangeAspect="1"/>
          </p:cNvGraphicFramePr>
          <p:nvPr/>
        </p:nvGraphicFramePr>
        <p:xfrm>
          <a:off x="3276600" y="2781300"/>
          <a:ext cx="8636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Формула" r:id="rId5" imgW="330057" imgH="393529" progId="Equation.3">
                  <p:embed/>
                </p:oleObj>
              </mc:Choice>
              <mc:Fallback>
                <p:oleObj name="Формула" r:id="rId5" imgW="330057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781300"/>
                        <a:ext cx="863600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2"/>
          <p:cNvGraphicFramePr>
            <a:graphicFrameLocks noChangeAspect="1"/>
          </p:cNvGraphicFramePr>
          <p:nvPr/>
        </p:nvGraphicFramePr>
        <p:xfrm>
          <a:off x="4500563" y="2781300"/>
          <a:ext cx="1006475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Формула" r:id="rId7" imgW="355292" imgH="393359" progId="Equation.3">
                  <p:embed/>
                </p:oleObj>
              </mc:Choice>
              <mc:Fallback>
                <p:oleObj name="Формула" r:id="rId7" imgW="355292" imgH="39335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781300"/>
                        <a:ext cx="1006475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"/>
          <p:cNvGraphicFramePr>
            <a:graphicFrameLocks noChangeAspect="1"/>
          </p:cNvGraphicFramePr>
          <p:nvPr/>
        </p:nvGraphicFramePr>
        <p:xfrm>
          <a:off x="5737225" y="2852738"/>
          <a:ext cx="854075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9" imgW="330057" imgH="393529" progId="Equation.3">
                  <p:embed/>
                </p:oleObj>
              </mc:Choice>
              <mc:Fallback>
                <p:oleObj name="Формула" r:id="rId9" imgW="330057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2852738"/>
                        <a:ext cx="854075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7" name="Rectangle 9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8" name="Rectangle 10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67" name="Содержимое 2"/>
          <p:cNvSpPr txBox="1">
            <a:spLocks/>
          </p:cNvSpPr>
          <p:nvPr/>
        </p:nvSpPr>
        <p:spPr bwMode="auto">
          <a:xfrm>
            <a:off x="323850" y="3860800"/>
            <a:ext cx="814705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altLang="ru-RU" i="1" u="sng"/>
              <a:t>2. </a:t>
            </a:r>
            <a:r>
              <a:rPr lang="ru-RU" altLang="ru-RU"/>
              <a:t>Представить неправильную</a:t>
            </a:r>
          </a:p>
          <a:p>
            <a:pPr eaLnBrk="1" hangingPunct="1">
              <a:buFont typeface="Arial" charset="0"/>
              <a:buNone/>
            </a:pPr>
            <a:r>
              <a:rPr lang="ru-RU" altLang="ru-RU"/>
              <a:t> дробь в виде смешанного числа:</a:t>
            </a:r>
          </a:p>
        </p:txBody>
      </p:sp>
      <p:graphicFrame>
        <p:nvGraphicFramePr>
          <p:cNvPr id="2055" name="Object 15"/>
          <p:cNvGraphicFramePr>
            <a:graphicFrameLocks noChangeAspect="1"/>
          </p:cNvGraphicFramePr>
          <p:nvPr/>
        </p:nvGraphicFramePr>
        <p:xfrm>
          <a:off x="771525" y="5013325"/>
          <a:ext cx="64770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Формула" r:id="rId11" imgW="203112" imgH="393529" progId="Equation.3">
                  <p:embed/>
                </p:oleObj>
              </mc:Choice>
              <mc:Fallback>
                <p:oleObj name="Формула" r:id="rId11" imgW="203112" imgH="39352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5013325"/>
                        <a:ext cx="64770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14"/>
          <p:cNvGraphicFramePr>
            <a:graphicFrameLocks noChangeAspect="1"/>
          </p:cNvGraphicFramePr>
          <p:nvPr/>
        </p:nvGraphicFramePr>
        <p:xfrm>
          <a:off x="1835150" y="5013325"/>
          <a:ext cx="936625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Формула" r:id="rId13" imgW="266469" imgH="393359" progId="Equation.3">
                  <p:embed/>
                </p:oleObj>
              </mc:Choice>
              <mc:Fallback>
                <p:oleObj name="Формула" r:id="rId13" imgW="266469" imgH="39335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013325"/>
                        <a:ext cx="936625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13"/>
          <p:cNvGraphicFramePr>
            <a:graphicFrameLocks noChangeAspect="1"/>
          </p:cNvGraphicFramePr>
          <p:nvPr/>
        </p:nvGraphicFramePr>
        <p:xfrm>
          <a:off x="3419475" y="5084763"/>
          <a:ext cx="792163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Формула" r:id="rId15" imgW="253890" imgH="393529" progId="Equation.3">
                  <p:embed/>
                </p:oleObj>
              </mc:Choice>
              <mc:Fallback>
                <p:oleObj name="Формула" r:id="rId15" imgW="253890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5084763"/>
                        <a:ext cx="792163" cy="1204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2"/>
          <p:cNvGraphicFramePr>
            <a:graphicFrameLocks noChangeAspect="1"/>
          </p:cNvGraphicFramePr>
          <p:nvPr/>
        </p:nvGraphicFramePr>
        <p:xfrm>
          <a:off x="4572000" y="5013325"/>
          <a:ext cx="647700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Формула" r:id="rId17" imgW="203112" imgH="393529" progId="Equation.3">
                  <p:embed/>
                </p:oleObj>
              </mc:Choice>
              <mc:Fallback>
                <p:oleObj name="Формула" r:id="rId17" imgW="203112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013325"/>
                        <a:ext cx="647700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5886450" y="5013325"/>
          <a:ext cx="754063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Формула" r:id="rId19" imgW="253890" imgH="393529" progId="Equation.3">
                  <p:embed/>
                </p:oleObj>
              </mc:Choice>
              <mc:Fallback>
                <p:oleObj name="Формула" r:id="rId19" imgW="253890" imgH="393529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450" y="5013325"/>
                        <a:ext cx="754063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16" name="Rectangle 17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17" name="Rectangle 18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18" name="Rectangle 19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19" name="Rectangle 20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076" name="Picture 28" descr="http://kartiny.ucoz.ru/_ph/124/2/493356893.gif"/>
          <p:cNvPicPr>
            <a:picLocks noChangeAspect="1" noChangeArrowheads="1" noCrop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716338"/>
            <a:ext cx="26797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utoUpdateAnimBg="0"/>
      <p:bldP spid="20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ndex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208251"/>
            <a:ext cx="4283968" cy="2148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s://encrypted-tbn2.gstatic.com/images?q=tbn:ANd9GcSrhtbUVk0BZL3wyedI8dj19BtNDQQqa_A3jR2UUkUM2iuKqR2h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6646">
            <a:off x="380774" y="1409476"/>
            <a:ext cx="4014412" cy="300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altLang="ru-RU" smtClean="0"/>
              <a:t>Олимпийская символика</a:t>
            </a:r>
          </a:p>
        </p:txBody>
      </p:sp>
      <p:sp>
        <p:nvSpPr>
          <p:cNvPr id="5125" name="AutoShape 8" descr="data:image/jpeg;base64,/9j/4AAQSkZJRgABAQAAAQABAAD/2wCEAAkGBhQSEBQUEBQVFRUUFhsYGBYYGBcUFxgbHBgXFxgcFxkcHCYeFxsjHBQUHy8gJCcpLi0sFR4xNTAqNScrLCkBCQoKDgwOGg8PGiwlHyUtKTQtKSwuLCotLSosLCkqKSwvLCwsLCwvKSwsLCwsNCkpLCwpLCwsLCwtLCwsKSwpLP/AABEIAJ8BPQMBIgACEQEDEQH/xAAcAAEAAgMBAQEAAAAAAAAAAAAABgcEBQgDAgH/xABKEAABAwIBCQMJBgMGAwkAAAABAAIDBBEhBQYHEjFBUWFxEyKBIzJCUnKRobHBFGKCotHhkrLCJDNDU3PwFzTxCBUWNWNkg9Li/8QAGwEAAQUBAQAAAAAAAAAAAAAAAAECAwUGBAf/xAA3EQABAwIDAwoGAgEFAAAAAAABAAIDBBEFITESQVETImFxgZGhscHRBhQjMuHwFfEkQlJicrL/2gAMAwEAAhEDEQA/ALxRF8TTNY0ueQ1rRckmwAG0koQvtRjODSBT0xLQe1kHoMIsD952wdMTyUNzw0hvnJipSWRbC7Y+T6tby2nfwUKVtT4fcbUvcqSqxOx2Ye/2UryppLq5bhhbC3gwXd4udc+6yj1TlWaQ3klkf7T3H6rd5G0fVVQA7VETD6UlwT0b5x8bKV0eiOIf3s0jj90NYPjrFdRmpoMhbszXEIKuozN7dJt4Kr7rKpsqzRm8csjPZe4fIq1P+FtHb/F/j/ZYNZojiI8lNI0/eDXj4apSfPwOyPkl/jahubfAqN5L0l1cVhIWzN4PFneDm2+N1PM38/6epIaT2Uh9B5Fifuu2HpgeSrzLOj6qpwXaolYPSjuSOrfOHxUaQ6mgnF2eHshtXU0zrSX6j7ro5FU2Z+kN8BEVUS+LYHbXs+rm8to3cFa0MzXtDmEOa4XBGIIOwgqnngfCbO71fU9SyobdvcvtERQLpREVa6StLLaMup6PVfUbHOPeZD1HpP8Au7Bv4EQphnLnjS0DNaqlDSR3WDvSP9loxPXZzVS5w6e53ktoomwt3Pk8pIeer5jfzKsa6ukmkdJM90j3G7nONyfH6LaZuZl1dcf7LC5zQbGQ9yMdXnAnkLnkm3TrL8ylnpW1F+2qp3A7g8sb/CyzfgtO95JuSSeJJPzVxZJ/7PmANXVY72wt/rft/hUgi0EZPAxNQ7mZAPk0IsUtwqBp62SM3jkew/dc5vyKk2SNKeUacjVqXSN9WbyoPi7vjwcFaFXoDonDyctRGfaY8e4sv8VEMvaB6uIF1LIyoA9H+6k8ASWn+IIsUXCk+bGniGQhldH2Dj/iMu+LxHnM/N1VoUtWyVjXxOa9jhdrmkOaRxBGBXIVbQyQyGOZjo3t2teC1w8D81vMzs+6nJ0l4Xa0ZPfhcTqO4keo77w8bjBF0hC6mRaXNPO2DKEAlpzyew+fG7g4fI7DuW6Tk1EREIReNVVsiYXyuaxrdrnEABa7OTOaKji15MXHzGDznH6Abz/0VN5ezjmq360zsB5rBgxvQceZxTS6ytaDDJKvnaN4+ynWW9K7GktpGa5/zH3a3wb5x8bKHV+e1ZN507mjgzyY/LifErU0dE+V4ZExz3HY1ouf2HNTLJeimd4BnkbEPVHlHeNiGj3lMuXLR8hQUI59r9OZ7vYKFSzud5znO6ku+a+WvI2EjobK14NE9KPPfM4+01o9wb9V6SaKqQjAzN6PB+bSjYKb/N0gyF+5VtQ5z1UP93PILbi4vb/C64UryPpYkaQKqMPHrs7rvFpwPhZeuUdEbgL084P3ZG2/M39FDMr5AnpXWnjLb7HbWno4YHptRzgnD+Prsha/cfRXdkfL0NUzWgeHW2jY5vtNOIWwXO9FXPheHxOLHt2OBsf3HI4K2szM+21doprMnA6NktvbwPFvu5ODrqir8IfTjbjzb4j94qXIiJ6pEVTaRM7zPIaeE+SYe8R6bh/SD7yL8FM8/wDOD7LSEMNpJe4ziMO87wHxIVLq2w+nv9V3Z7qkxSqLfot7fZe1FRPmkbHE0ue42AH+8BzVuZp5gxUoD5QJJtuscWs9gf1HHomYOaYpYRJIPLSC5vtY3aG8jvPPopYo6usLyWM08/wpaGhEYEkgz8vyiIirVbIiIhCKJ52ZgxVQL4gI5ttxg15++OP3hj1UsRPjkdG7aaVHLEyVuy8XC53raJ8Mjo5Wlr2mxB/3iOamGjvO8wyCnmPknmzSfQcfk0n3HHeVLM/81BVQ9pGPLRi4t6bdpaee0jnhvVOq+jeyriIP9HiszIx9DMC3Td0jgujkUZzBzg+1Uo1zeSLuP4nDuu8R8QVvco17IIZJZTZkbC9x5NFz8lQvYWOLTuWmjkEjA9uhUJ0saQPsEAhgP9pmGB/y2bC/re4bzBO6x52e8kkk3JxJJuSdpJO/qtjnHl19ZVS1EvnSOuB6rdjWjk0WHx3qd6GswhVSmrqG3hhdZjTskkGOPFrMDzJHAhRaqfRZ2jfQ72rW1OUWkMOMcGLS4bnS7w3g3ad/A3VT07WNDI2ta1osGtAa0DgAMAF6IlsmIiIlQiIiELS5z5oU1fFqVMYJHmvGEjDxY7d02HeCudc+MxJsmzasnfiffs5QLB3Ij0XjePEXXUi12cGQYqynfBO27HjbvafRc07nA4hIQlBXMWaGdcuT6ls0OI2PZewkZvaee8HcfEHqHIuWI6qCOeB2syRtwd43EEbiCCCOIK5VzjyBJRVUlPN50Z27nNOLXDkRY8sRuVh6Cs7DHO6ikPcmu+O+6QC7gPaaL9Wc0gKUhXosHLWV2U0D5ZTg0bN7juaOZKzlUmk3ODtqjsGHuQ7ech2+4YddZKTYLsoKQ1UwZu1PUo1lrLElVM6WU4nYNzRua3kP3WwzUzRkrX4dyJp78lvyt4u+W/cDhZv5EdV1DImYXxc71WjafoOZCvTJ2TmQRNiibqtYLAfMniScSeajaL5labEq8UbBDD91u4e68Mj5ChpY9SBgaN52uceLjvK2CIpVjXOLjtONyiIiE1F5VNM2RpZI0Oa7AtIuD1C9UQgGyqnPTR6YA6alu6IYuZtcwcRvc34jmNkJjkLSHNJBBuCMCCMQQdxXRZCp/SDmp9lmEkQtDKcANjHbS3ocSPEblG5u8LW4TiZlPITZncePQVO8xs6/tkNn2E0dg8bNYbngc9/A+CkyoPN3LTqWpZK29gbOHrMPnD3YjmAr5hmD2hzTcOAIPEEXBTmm6qcVohTS3b9rtOjiFUOkzKfa1pYD3YWho6nvO+YH4VjZgZGFRWs1hdkXlHc7Eao/iI8AVpssVPaVEzz6cjz73GysTRHSWhnk3ueGeDW3+b1opTyNNYcLd+qwEI+Yq7nS5Pdop+iIs+tQiIiEIiIhCIiIQipTP/I32etfqizJfKN4C5OsPBwPgQrrVf6XKO8UEu9ryzwc3W/o+K7qGTZlA4quxKMPgJ4ZqPaMsp9nWhhPdmaW/iHeb8nD8S2+nbLZioGQNNjUyWPsM77vzdmPEqD5GqezqYX+rIw+5wv8LrJ0/wBYXV0Ed8I4Na3N73X+EbU/E2WeHcQosIftRlvA+arSlpnSSMjYLve4NaOLnENA95C6zzdyKykpYqePzYmBt+J2uceZcSfFc8aJMniXK9PcXEetIfwMOr+YtXTCrArgoiInJqIiIQiIiEIiIhCqfT3m2H08VYwd6JwjeeLHnuk+y/D/AOQqlsnV7oJo5o8HxPa9vVpBHvtbxXU2e2ThPk6qjIvrQvt7QaXN/M0LlEFNKcF1vPlpgozUt8zse1bzBbrNHjcDxVCyylzi5xu5xJJ4km5+JUzoMql2a8OOJPY+DJXYfwsChKY8rW4BEGxOk4m3d/atnRbkYR0xncO9McPYabD3nWPuU2WJkmjEUEUY9BjW+4ALLUgFgsxVTGeZ0h3nw3eCIiJVzoiIhCIiIQi1mcmSBVUskR2ub3TwcMWn328LrZohOY8scHN1C5xLbGxwI2jgrh0Z5T7WhDSbmFxZ4ec34Ot+FVvnlR9lX1DRgNfWH4wH/wBS2WYmcH2btgdjtT4a9/mFE3Ira4lH81Rh7RnzSO3+1FZNp6n5q29FX/Iu/wBZ38rP2VX5apezqZmH0ZHj8xt8LKwdEVZeKeLe17Xjo4ap/kHvWlrudBcdC8hw7m1Nj0qwURFn1p0REQhEREIREXlUVLWC7yAP97OKa5waNpxsEoBOQXqoZpW/5Fv+s3+V62VXnG44Riw4nE+7YFBc/soucyNjnE3cXWJ4C2z8RXHQYtBPWsgiu4k67sgSfJMr6d0dI978svPJQ6Lzh1HzWVpooZZcpl8cb3s7GMazGue24L7i4BF8fivPJ0OvNG3i9o+Iv8FZl10fFGKmifExrb3BPlb1XF8P03KtkcTbT1Va6DWauViHAg/Z5LAixvrRbjyuuhFBmmxDhg4bDvHQrY0uXpG+d3xz2+9Z6n+IoXG0rS3p1HofBX8lC8ZtN1KEWHRZVZLsNneqdvhxWYtFFKyZu3GbjoXC5pabFERFKmoiIhCIvl7wAS4gAC5JwAHNQjL+lGKMllK3tXD0zhGOm9/hYc0hIGqhlnjhF3mymdZbs332apv0sVx23YOis7OTPeqlikMkzg3VI1WeTbjhawxO3eSqyTNraTaWpbUAloyCtLI1Wz/w9FHrt1xVOdqaw1tXv46u21z8VqofOb1HzWBkaO0DOYv7yT9VmqIuzU1N8VOog6Hkg4XOd7HyK6Nav1UdkvPergtqyuc0ejJ5QfHEeBCnub+k6GYhlQOxed97xn8Xo+OHNSiQFcEGIwy5HI9Pupoi/GuviF+qRWKIiIQiIiEIiIhCpfSP/wCYy+yz+Rv7KNxg+jfwW2zvrO1rqh4xHaFo6Nsz+lbfMDN/7T25OxuoPE69/oodSt+2UUtE1z9zW+iaT8l9nW9oB3Zmh34m2a75NP4lgZiZaFNWsLjZknk38g61j4ODfC6szPrN/wC1UpDBeSPvs5kbW+I+ICpMhaWlcJ4Ng9XsvGaxjqeo5Ru/Meq6ORQ7R7naKiIQyu8tGN/ptGw8yNh8DvUxVJJG6Nxa5aKKVsrA9qIiKNSoiLHrasRsLj4DidyY97Y2l7jYBKASbBeWUspCJvFx2D6nkovUVLpHazzc/LpwX5POXuLnG5KzMl5KMpucGDfx5BYKrq58Um5KIc3cPU/uSuY4mU7Np2qxKelc82YL/IdTuVdZy13a1DrG7WdxpGwgbSORNz0srCz+zlbSw/ZqewkkFjb0GHaT952weJ4KqQOC33w7gLKL/IebvIsOA4291kccxIzfQboMz6KW6NcjCarL3i7Imkn2nd1v9R8FJNKVLJT0Bnoj2boXtc+wDtZh7puHA7C5p6Are5kZv/ZKVrXDyj+/JyJGDfwjDrdbqto2yxvjkGsyRpa4cQ4WI9xU1eyKplLntBtkLgHJdWHsdTwht7E5lc6ZO0sVDSO3jjkHK8bveLt+CtHJNR9opY6mIXjkF+JaQbOa7gQQR4KjM6s3X0NXLTyX7h7rvXYcWO8Rt5gjcpfohz+FHMaeodannd5x2RybNY8GuAAPCwPFZ6pwSmmHNGyeI9tPJW7KuRvSrLBtsW+yTlu9mSnHc7jyPNfmVMiAjXiHVo3+z+i0KzP+ThE/R4OHv4hd/wBOqZ+5KdItTkPKWuNRx7w2HiP1W2W7pqllTEJWaH9sqaRhjdslFjZQygyCN0krg1jRck/IcSeCyHOsLncqXz4zsNZNqsPkYzZg9Y7C89d3AdSpnO2QuGrqRTsvv3BfOdmestY4tF2Qg4R32838Ty2D4qPwwue4NY0ucTYAAkk8gNqy8jZGkqphFCLk4k7mje5x3BWbJBSZEo3Tyd59raxt2krzsYz1QeA2AXN7XUABdmqKGnlrX7bjlx9AqYz6yfJTCOKazXyDtCy93Nbezda2Aub4X9FRrJWTXVE8UMfnSvawctY2v0G3wXrl3LUlXUSVExu+R1zwA2Na3kAAB0VmaCc0S+V1dIO7HeOG+95FnuHsg6vVzuClAtktJBA2Bmw1WO7R1RdlqMhAOpqtdd1wbWB27d6pueBzHOY8Wc0lpHAg2PxC6LVUaT83uynFQwdybB3J4H9QF+oKHtFlbYVTUcshhnjadrS4GvXrmoxkvIUtSH9gA90YBLAbPIO9oPnWOFtuIwxWDJGWkhwIINiCLEHgRuWZkPLD6Wdk0e1pxG5zT5zT1HxsVamU8g02Vads0RDXkd2QDvA+rIN9jhbdu5x7FxkqvHvhxtM/lKbJp3a58L+/ooNmhn1JSEMku+D1dpZzZy+7s6K36SrZKxskbg5jhcEbCFQOVMlyU8ropm6rm+4jcQd4PFSTMDO000oilPkZDv8AQccA7kDsPv3Yqx9sis/Q1ronclLp5K4ERFOtEiIiEItTnRlkUtLJL6QFmDi84N+OPQFbVzgASTYDaSqaz8zq+1zBsZ8jFcN+8d7+m4cuqa42CscOozVTAf6Rr7dqi5PFXJo2yWYaFriLOmJk8DYN/KAfxKsM2MhmrqWRDzdrzwYPO8TgBzIV7xxhoAaLACwHADYmsG9XWPVIDWwDrPovpVZpGzPMb3VMDfJuN5Gj0HH0vZJ28D1Vpr5ewOBDgCCLEHEEbwV1wTOhftBYypp2zs2XdhXO9NUuje18bi1zTcOGBBVr5p6RI5w2OoIjm2XODH9D6J5Hw4LQ536OHRl0tGC5m0xDFzfY9ZvLaOe6BEK7c2KrZcfkLOtfNQvsdPAro5FR2Rs9qqmADJNZg9B/faOm9vgVLKPS6LDtqc33ljgfg4D5qskoJW6Zq4ixOF452RViqMZdrNeTVGxmHjv/AEWHT6UaeRwYyObWcbC4Za549/YvEm+JWM+JpXwxtgOW1meofnyV9hpZMTI03t5r3oKMyPDRs2k8AvLOjSBFTNMNJqvkAtcYsZ1PpO5e/goZnTlyTtHQxvc1gADgDbWO3HiBcC2xRsDgr74bwRsNM2eXV4vbo3e6osXxdzpTFFuyv077L0qKh0j3PeS5zjck4knmp1o4zPL3Cqnb3G4xNPpH1+g3cTjuxZn6N3PLZawarNrYj5zvb9Uctp3232cxgAAAsBgAMAOivqysAHJx9pXFQ0JJ5WXsHqV9IiKnV8oPpSzA/wC8acPhAFTCCWbtdu0xk89oO48iVzjNC5ji14LXNJBaRYgjAgg7CDuXYyr/AEj6K468Gan1Y6oDEnBkttgfbY7cH+BuLWQhKCoNo40vmla2mrtZ8AwZKLufENwcNr2DdvHMWAs/KAjlY2op3tkjk9JhDm34gj/d1zXlXJMtNK6KojdHI3a1wt4jc4cxcL2yRnBUUpJp5Xx63nNBu13tNN2u8QuCvpG1cJjOu48Cp4ZDG8OC6Cp5yxwcNoKmcMoc0OGwi654yfpclAtPCx/3mExn3EEfJS/I+naljj1ZIai4JtYRuFvF433VVg1NVUb3RyjmnO9wc/PP0XRVPjlAc3VSnSbl7saYQsNnz3B5MHne+4b4lVIxhJAAuSbADaScAAtrnPnOK+ft2Nc1hY0Ma62sBtxsSMSSdu8KN5Vyq+ANdE4sk1u64bW22kcDsxV447Tlh6gmqqtgcbe6ttuV6TIVJadwdUyDWdGyxkcdw+6wbNY4bTiTZUrnhnlPlGftJzZrbiOMeZGOXEmwu44m24AAaSaZz3Fz3FznG5c4lxJ4knElSrMjRxUZRcHNBjpwe9M4YcxGPTd8BvO4zdAWojjbG0NboFh5kZmS5SqRFHdsbbGWS2DG/VxxAH0BXT2S8mR08LIYW6scbQ1o5DjxJ2k7ySsbN3NyGhgbDTN1WjEna57t7nne4/sLAWWzTgEpKLDytktlRC+KUXa8W5g7QRzBsfBZiJUNcWm41VBZfyFJSTGKUc2u3PbuI+o3FZGbOdMtFJrM7zHefGTg7mODufzVxZfzeiq4uzlHNrh5zTxB+m9U7nHmpNRvtILsJ7sg809fVdyPhdREWzC2lFXxV0fIzW2uHHpHT+hTrLjIMrUuvTEdvELhpwfzY4bwdx2XtzVWEL7gncxwcxxa4bHNJaR0IxCTTFzi5xu5xJJ4k4kpjs81l8Y+E5ZHcpSEHiDke/Tvsrh0d5e+0Uga83khsw8SLdw+7Dq0qVKkcy85hRTl7w5zHsLXBtr3uC04kDDH3lTSXS3Tgd2GYnnqD+oqRjss1DTYZXCMNkjNx1e6nSx66vjhYXyvaxo2kmw/c8lWmUdLUzhaCJkfNxMh8BgB8VD8pZXmqHa08jnndc4D2Rsb4BKXhXFPgczzeXmjvPspNnnn+6pvFBdkO87HSdfVby37+CiMEDnuDGAuc42AGJJO4L3ybkuSokEcLC9x3DYBxcdjRzKtzM/MdlGNd9nzEYu3N4hn1O08tiaAXFXU1RT4ZFsMGe4bz0n96l7Zl5rCjg71jK+xkd8mjkLnqSSpEiKXRYqWV0ry95zKIiIUaKP5fzIp6u7nN1JD/iMwP4hsd4481IETmPcw3abJj42yDZcLhVFlPRdVRkmEsmbyOo73Ow+Kj1Tm7Ux+fBKPwOI94FlfyKwZiMg+4AqskwqJ32kjxVF5sUTvtTC5rgGhxxBHokDb1U6UmziHkfxD6qMrzn4pqDPWgkWs0DxK0uD0wp4C0G+Z8gtJTaM6meRz5nNia5xPrvxJOwYfFTbIGZVNSWcxuvJ/mPsXfh3N8FvmnBfq3bqiRzAy+QGgVNHSRMdt2ueJRERQLqRERCEREQhazL2bVPWx9nVRNkbuJwc3m1w7zT0KqnODQA4EuoJwR/lzYEdJGjHxaOqulElkXXK2VMwK6ncWyUzzbey0o/IStS7JMwNjDKDw7N9/kulsvny56D5L9yFftHW9Q/RZxuLvNZ8sWi21a67zTgRcpfcqWiZZoHAAe4WWVTaOKvKLmvh7NsTbtMj3WF73dZoBccLbgOa8Fb+i539gHKR9/gfqFeMzKxWGZ1FzwK02bGhCkpyH1RNS8Y2cNWIH2LnW/ESOSsaOMNAa0AACwAFgANgA3BfSLoWmRERCEREQhF8TQNe0te0OaRYggEEcwdq+0QhQbLeiyGS7qZxhd6p7zPDe33nooHl/NGoowHTBuoXaoc11wTYnZgRgDtG5XqoRpZd/Y4x/64/kkUbwLXVh/OVVLEXXDrf7vfVVQAvdmT5XGzY5CeTHH6L8oh5RlvXb/MF0QmMG0pqL4skqQbxAWtv/AAqMosyqyXzYHgcX2jH5rH4KV5H0TbDVS/gj+ryPkPFWQilDApJsaqZBZtm9WvesPJmSYqdmpAxrG8tp5k7XHmVmIicqZzi43JzRERCREREIRERCEREQhYOWotaB3LH3H/qompxIy4IOwiyhU0Ra4tO0GyxnxJCRIyXiLd2fqrWgfkWqX5Pm1omHkPeMD8lkLRZuVe2M9R9f18VvVpcPqBUU7Hjhn1jVcEzNh5aiIi7lCiIiEIiIhCIixcp1fZxk79g6nZ+vgo5ZGxML3aAXStBcbBRnKcutM887e7D6LYZtRd57uAA95v8ARaVSnIVNqxAna7H9Ph81hsHaamv5U7rk9v8AauKoiOHZ6gqNyxSdlUTRn0JHN8A42+FlYeiOuvFPFva8PHRw1T8WD3rQ6UMldnWdoB3Zmg/ibZrvhqnxWszJy39lrGPcbMf3H8g62PgQ09AVtRzXLz6I/LVdjpe3YVeKICi6FqEREQhEREIRERCEVbaXa7GCIbtaQ+Nmt+T1ZD3gAkmwGJJ2BURnVln7VVySjzSdVnsNwb78T+JRyHKyq8TlDIdneV85rUnaVtOzjK0no06x+DSr6VVaKcla9Q+YjuxN1QfvO/RoP8QVqojGSTCo9mHaO8oiIpFaoiIhCIiIQiIiEIiIhCIiIQi0OcVDiJB0d9D9Pct8vmWMOBBxBwK4q6kbVwmI9h4HcpYZDG8OChUMxa4ObtBUuoK4SsuNu8cCozlHJ5idba07D9DzXlS1bo3azD+h6rGUFbJhkxilGW8cOkfuYVrNE2oaHN1U0RYFBldkmHmu4H6cVnrdwzRzMD4zcKncwsNnBERFKmoiLxqaxsYu82+Z6Demve1g2nGwSgEmwXq94AJJsBvUUyrlDtX4eaNn6r6yllZ0uAwZw49f0WFFEXEBouSsRi2K/NHkIPt/9H281b01NyfPfr5L3ydR9pIG7trun7qXtFliZNoBEy3pHaf97lmLRYRQfKQ877na+g7FwVM3Kvy0C0Geub/2ulc1o8ozvx+0N3iLj3cFSLm2NjgRgQfqujVWukbMw3dVQNuDjK0bvvgfP38VZSN3rO4nSl45Vuo16lsNHOd4lYKaY+UYLMJ9No3e00e8DkVOlznHIWkOaSCDcEGxBGwg7irMzU0mNcBHWnVdsEvou9v1Tz2dEMfuKShxAECOU57irARfMcgcAWkEHEEG4PQ719KVXSIiIQiL4mnaxpc9wa0YkkgAdSdirzOzSYLGKiO3AzcP9McfvHw4ppcBqoJ6hkLbvK9NJOd4DTSwO7xwlcNw9Tqd/LDfhWsURc4NaCXOIAA2knAAeK+XOubnfvP1Vm6OczCy1VUNs4jyTD6IPpkcSNg3A334QZvKzn1K6bo8gpVmrkIUlKyL0vOeeLzt8BgByAW3RF06LUMaGNDRoEREQnIiIhCIiIQiIiEIiIhCIiIQiIiELzqKdr2lrhcFRnKOR3R4jvN47x1/VSpFW12Gw1jefkdxGv5CnhndEctOCgqzafK8jNjrjgcf3W9q8iRvxA1TxH6bFqps3ZB5pDvgf9+Kyb8KrqN21Dc9LT6a+ashUwyiz/FeseczvSYD0JH0K+nZzndH+b9lqpqF7fObbxH6r4ZTuOwX9yjOJ4i07Bcb/wDUX8k75enOfqs6fL8jtlm9Bj7yte+QuN3Ek8Tis+LIUp2gN6kfS62NLm40YvJdyGA/UpwosRrT9S9v+WQ7vYJOWgh+3wWkpKJ0hswdTuHUqTZOyW2IcXHaf04BZUcQaLNAAG4L7Wmw/CIqTnnnO48Or3VfPVOly0CIiK6XKiEIiEKus79G2sXS0QAJxdDsB5x7h7OzhwVczQuY4teC1zTYgggg8wdi6LWry1m1T1QtPGCRseO68dHDHwOCidHfRVFVhjZDtR5HhuVLZKzhqKY+QlcwertaerTcKUUelqdv97FG/mC6M/UfBZOU9ErhjTTBw9WQap/iaCD7go1X5kVcPnxYcQ+Mj+a/wTOc1V2zWU+QvbvClX/GD/22P+r/APhYFbpYqHC0UccfM3efoPgogMmyXtq49W/qttQZi1c2LIgBxL2AfBxPwRtOKQVVXJk0nsH4Wuypl2eoN55XP4AmzR0aMB7li09M6RwZG0uc7Y1oJJ6AKwMl6JDgamYezGP63f8A1U5yRm/BSttBGG32u2uPVxxPRKGE6qWLDppTtSm3iVEsz9HAjLZqwBzxi2Pa1vN25zuWwc90+RFMABor6GBkLdlgRERKpkREQhEREIRER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0734" name="Picture 14" descr="https://encrypted-tbn3.gstatic.com/images?q=tbn:ANd9GcQIU5An6FpoJyL33Sh1LtPObD6wS4KefLd2jPEtFSVOz-ApDnBfV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90894">
            <a:off x="3758402" y="3843197"/>
            <a:ext cx="3783062" cy="257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5" descr="https://encrypted-tbn0.gstatic.com/images?q=tbn:ANd9GcQKPhDMQ_vqqe6-s-C-3ZCtYlXvAlXPr-_jF_CI9Z4pPUyTfB0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0"/>
            <a:ext cx="26765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3" descr="https://encrypted-tbn0.gstatic.com/images?q=tbn:ANd9GcTie7fnv_h6VqSZJmMnc4hLADI5KopPd93_i2OksvWbFmNc7dUEN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94"/>
          <a:stretch>
            <a:fillRect/>
          </a:stretch>
        </p:blipFill>
        <p:spPr bwMode="auto">
          <a:xfrm>
            <a:off x="6588125" y="3998913"/>
            <a:ext cx="2555875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4213" y="188913"/>
            <a:ext cx="7289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Tahoma" pitchFamily="34" charset="0"/>
              </a:rPr>
              <a:t>Найдите ошибку</a:t>
            </a:r>
            <a:endParaRPr lang="ru-RU" altLang="ru-RU" b="1">
              <a:solidFill>
                <a:schemeClr val="bg1"/>
              </a:solidFill>
              <a:latin typeface="Tahoma" pitchFamily="34" charset="0"/>
            </a:endParaRP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539750" y="1268413"/>
          <a:ext cx="2112963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Формула" r:id="rId6" imgW="939392" imgH="393529" progId="Equation.3">
                  <p:embed/>
                </p:oleObj>
              </mc:Choice>
              <mc:Fallback>
                <p:oleObj name="Формула" r:id="rId6" imgW="939392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268413"/>
                        <a:ext cx="2112963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11188" y="3357563"/>
          <a:ext cx="2255837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Формула" r:id="rId8" imgW="1002865" imgH="393529" progId="Equation.3">
                  <p:embed/>
                </p:oleObj>
              </mc:Choice>
              <mc:Fallback>
                <p:oleObj name="Формула" r:id="rId8" imgW="1002865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357563"/>
                        <a:ext cx="2255837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4211638" y="3357563"/>
          <a:ext cx="2711450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Формула" r:id="rId10" imgW="1205977" imgH="393529" progId="Equation.3">
                  <p:embed/>
                </p:oleObj>
              </mc:Choice>
              <mc:Fallback>
                <p:oleObj name="Формула" r:id="rId10" imgW="1205977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357563"/>
                        <a:ext cx="2711450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611188" y="5516563"/>
          <a:ext cx="2255837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Формула" r:id="rId12" imgW="1002865" imgH="393529" progId="Equation.3">
                  <p:embed/>
                </p:oleObj>
              </mc:Choice>
              <mc:Fallback>
                <p:oleObj name="Формула" r:id="rId12" imgW="1002865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5516563"/>
                        <a:ext cx="2255837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4211638" y="1341438"/>
          <a:ext cx="2255837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Формула" r:id="rId14" imgW="1002865" imgH="393529" progId="Equation.3">
                  <p:embed/>
                </p:oleObj>
              </mc:Choice>
              <mc:Fallback>
                <p:oleObj name="Формула" r:id="rId14" imgW="1002865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1341438"/>
                        <a:ext cx="2255837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611188" y="2349500"/>
          <a:ext cx="1884362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Формула" r:id="rId16" imgW="837836" imgH="393529" progId="Equation.3">
                  <p:embed/>
                </p:oleObj>
              </mc:Choice>
              <mc:Fallback>
                <p:oleObj name="Формула" r:id="rId16" imgW="837836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349500"/>
                        <a:ext cx="1884362" cy="884238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4211638" y="2349500"/>
          <a:ext cx="2968625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Формула" r:id="rId18" imgW="1320227" imgH="393529" progId="Equation.3">
                  <p:embed/>
                </p:oleObj>
              </mc:Choice>
              <mc:Fallback>
                <p:oleObj name="Формула" r:id="rId18" imgW="1320227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2349500"/>
                        <a:ext cx="2968625" cy="884238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611188" y="4437063"/>
          <a:ext cx="2255837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Формула" r:id="rId20" imgW="1002865" imgH="393529" progId="Equation.3">
                  <p:embed/>
                </p:oleObj>
              </mc:Choice>
              <mc:Fallback>
                <p:oleObj name="Формула" r:id="rId20" imgW="1002865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437063"/>
                        <a:ext cx="2255837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4211638" y="4365625"/>
          <a:ext cx="2284412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Формула" r:id="rId22" imgW="1016000" imgH="393700" progId="Equation.3">
                  <p:embed/>
                </p:oleObj>
              </mc:Choice>
              <mc:Fallback>
                <p:oleObj name="Формула" r:id="rId22" imgW="1016000" imgH="3937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4365625"/>
                        <a:ext cx="2284412" cy="884238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8" name="Object 12"/>
          <p:cNvGraphicFramePr>
            <a:graphicFrameLocks noChangeAspect="1"/>
          </p:cNvGraphicFramePr>
          <p:nvPr/>
        </p:nvGraphicFramePr>
        <p:xfrm>
          <a:off x="4284663" y="5516563"/>
          <a:ext cx="2255837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Формула" r:id="rId24" imgW="1002865" imgH="393529" progId="Equation.3">
                  <p:embed/>
                </p:oleObj>
              </mc:Choice>
              <mc:Fallback>
                <p:oleObj name="Формула" r:id="rId24" imgW="1002865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5516563"/>
                        <a:ext cx="2255837" cy="8842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5" dur="indefinite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2924175"/>
            <a:ext cx="3683000" cy="438150"/>
          </a:xfrm>
        </p:spPr>
        <p:txBody>
          <a:bodyPr/>
          <a:lstStyle/>
          <a:p>
            <a:r>
              <a:rPr lang="ru-RU" altLang="ru-RU" sz="2800" smtClean="0"/>
              <a:t>Прыжки с трамплина</a:t>
            </a:r>
          </a:p>
        </p:txBody>
      </p:sp>
      <p:pic>
        <p:nvPicPr>
          <p:cNvPr id="7171" name="Содержимое 9" descr="index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643438" cy="2862263"/>
          </a:xfrm>
        </p:spPr>
      </p:pic>
      <p:sp>
        <p:nvSpPr>
          <p:cNvPr id="7172" name="AutoShape 2" descr="data:image/jpeg;base64,/9j/4AAQSkZJRgABAQAAAQABAAD/2wCEAAkGBhQQEBUUEhQWFRUVFBcWFBUUFxQWFRUVFBQVFxYVGBQXHCYgGBkjGRQXHy8gIycpLCwsGB4xNTAqNSYrLCkBCQoKDgwOFw8PGCkcHBwpLCkpLCwpKSkpKSksLCwpKSkpKSkpKSkpKSwpLCksKSwpLCkpKSksKSkpKSkpLCwpKf/AABEIALYBFQMBIgACEQEDEQH/xAAcAAABBQEBAQAAAAAAAAAAAAABAAIDBAUGBwj/xABBEAABAwIEAwYDBgQFAwUBAAABAAIRAyEEEjFBBVFhBhMicYGRMqGxB0JSwdHwFCNi4VNygpLxJDOiFjRzk6MV/8QAGAEBAQEBAQAAAAAAAAAAAAAAAAECAwT/xAAoEQEBAAICAQIFBAMAAAAAAAAAAQIRAzESIVETMkFhgQQiodEUQrH/2gAMAwEAAhEDEQA/AO8SKSRXveUEEUEAQTk2ECQRSQNKSKCBJJJIAgiggCCKSBqRRQKAFAooKqCCKCAIIpIAmwnJIGoJ0IIhsIQnIKhpQTiECEQxCE9NhA1FIpINxBOIQWVNQTihCAIFFIoGpIwgiEhCKSBqScgUDUE5BFBBEhAhACgjCCqkgigiAgigUUEEUkASSSQCEITkEQ2EE4oKhpQTkEQ0hBOQIQNSRISQbSBTkFlTUoRQQBJFCEAQITkEAhBOQIQBAoplaqGtLjoASfRBHicWyk3NUcGjSXGL8upVfCcao1nllOo1zhJy3BgQC4T8Tbi4kXXE8ZqPxdbLUkADM5uzGSQykDb4rlx5a6rn3cROFxbMlRlNtJwqVXPBJdnMCmGtBcXGmIsN7kBcviOng9iQXnFb7XTnJZQLqV4cQ5pMa3zEaEbb6K/hPtcwrrVGVKZ3sHD3sfkt+eLPjXboFZfDO1eFxJijXY534Scrv9roJ9FqBa2gIJxakqGoJyCIagnQgUUEkUEASRQRDSEE8ppCoakigiAgikUDYQTkEG3CCcgQsNGlBOQhUNSRSRAQTkEAQToQhA2EyoyQQdxCkSQeW42nXwjxTlmaHEtjOCMzcr9Q7d1yeYMxK5CjTGKzZz/1JqAAaZyS6bfdAA30yr3XH8JpVxFRgPI6OGtg4Xi5tpdUOHdkMLh6neMpDvLjvHXdBEGNha0gSvN8LLy+zv8AEx8fu81HDsRUpUmU8PUo1KRtUa3JTLSILi9251Jl0x1AFrE8KxFNjnvq0qxpRULHsBM7HNAcJvdeo1cGDpA6bLCxfBHl1Q5ZD6ZaQLk5XZmRAvEvb7dVM8bjLo8pXkVLshiHtL6dN3hI8Ng8SA4HLrEEKBuOxVYhjqr3ZWmCXEhrW6n6DnoF6l2ZwVWiMjqLxHgJLHBpyEmnUBiIIJBHPL1K4rtNwl2ExDwyWCoMzD/QXB2W+7XNj/SOalysm3bh4vi7kvqzaNWvh3NczFuDonwl5HkbweURHmvQuxn2hjFP7nEBrapsxzbMqEfdj7r+mh2g2XlWLxNeTNV59fRZ7Hlp5JjyerPJxXH0s0+mkl5R2c+1p9JgZiWGqBYVGkCpH9QNnnrIPOdV3nZ/tVTxhIblYYBaw1qL6jm7k06biWRbXmvTM5XmuNbSEJyC2yCSKCAQgnIQqGoFOQQNKCdCBCBqCdCBRAQRSQbaCMJLDZpQTkCiBCEIpIGwkilCCHE1SxhcBMXiYtufZV8JxanVEtcPcR76K6QqWI4RTeZAyu/E36xoVyzme9438LNfVbSWO/htanem7MANCcrj1mwn1jyRHEarDD2nzdAm2xBv81i89x+fGz+V8d9NZc/x/tezCVQx1NzpAJIIAEzEWM6dFpUOMMdI3FjF4PI7g+iWOwVDFNyVA1/LZw8jZwS805Jrjykqa13DOF8co4kfyngndhs8ebdfUWV9cLxT7MBJdh6rmnXK8mZGhDxofQLNfxviXD7VgajBvUGdv/2t08pWpyWfPDx309MUWIwrKgh7WvHJzQ4exXLcM+0mg+BXa6g47nxUz5OF/dq6jC4xlVuam9r282kEfLRdZljl1U1Y5zin2d4SsDlYaTjoWEwD/kJiOghed8f+zuvhyTlzs2ey49W6g/u69sdbW06IOZIg3G4OixlxY5dej0Yfqc8fTL90+75mr4JzDpp8ld4B2jrYKr3lFwBuC1wlrgYkFvoLiCvW+0H2aUMSc1JxoPJkwMzHT/TIg+RjovP+0/2e1sGC8/zKf+I0aT+JurfO46rj45Ydu1nHyfJdX2ruuz32o4fEQ2t/09Q/iM0ielTb/VHmV2QdIkXBuCNxzlfND2R1W52b7a4jAmKbs9Ob0aklvXLu09R6grrjye7zZ8dxunvaC5zs32/w2Nhubuqv+FUIBJ/odo/5HoukXaXblQQTkFUNhBOKSoaQgU5CEDCEE9AhAxJFJEbcJpC6Crwhp0ss3GcNNMTIjqQPqvPOSV1uNigkUsw5j3CULrvbIQgnIQiAgnQggCSKEIAkjCEIKuI4ZTeILQOrfCet2wVQfwCPgqGOTvEAOQ2AHktlBc8uLDLuLMrGH3WIpmwkbZXTbqHbno2Fi8X+0H+Fqd2+k59vGSMkHkJs/wAxbqV2yoY/iNIAtdD7wWQCPWbLj/jzH5crPz6NeW+44erxbheL+NrqDjuBk+nh+So/+m3Zg/CYnNBkHOWujlnYfq4DoVqcV4Pha1zQbTJ07oFk+cQPksF3ZAGXUaj2xcTf/wAm5SuOXFl3jWovU+LY/C3rsdVbsXCZH/yMGonafJbXCPtIoEBtfNTdpMFwPsJ+S5llPiFJpFOsXt5Z5+T/ANVUxfGKw/8AcYYdXZCw+eZtifVZnJz4dzf5WyV63g+IU6wmk9r/APKZPq3UeoUtSkHAggEEQQbgg6gheIMxFFzswc6m7aZc0HnLbhbXB+0mOa8BtenVZO7m1I/0Py1PYld8f1U/3mmLhrpS+0XsWMI8VqI/k1DBb/hv/D/lN48iFwhsV6b2i7WYnEUm0ntbhpPidDgczTIu4Q1sgXB8zquJxWE71oc9zab5gueCG1J0ILQfENDzEHWZnljbvF6d3LD93cUatEWI0K9g+zLtGcThjSqOmpQgSdXUj8BPOLt9G8151j+CNoUqbS4l7i7UQ3wxpy35yI8k/sXiqmHxrKjBLWyK0mB3Rs6Tz0I6gLeGeqzy8c1Lj1f+vdIQVWjxWm60xPOytr1Sy9PLYagnIQqhsJFFJA1AhOQVDYSRSQLtH20NfKyhmY37xJjMdhI2Gqx21m/etG+rSfM7rKdUBAvOxB2CFSplFtDoDB6H1XnkkdaufxcO8Dt7QNAr+C45UaYN+h0j00K59g5fUDRWMPinMcL2NjOiqO2pcTpu1OU8j+qndWaBJIA0kkLkn18xb8JEaEx6g7I99kcQbt5O18wd1d1NOuDp0ulC5jhuKFKpmAdoZZm+KRbWZ52W1h+0FF9nB9M/1N/S/wAk8jS7CCzq/H6YqZWnON3CwHuEWcbaTGU9Li6vlE1WgksTF9oxBDB4jYExb03WXicRlbcuk/FB/up5ey6beP4/TpGLuPSIHqo28aDhIIj1/Nc6ajYsP90EqelivBpYW8gp5U006/Ey4WqOGucNaBDeh1J9gsLEVLmAb3E3VilTaRqBfc6+oupGUGgXzWOqzppltdIuJ/PqpWCBHTa4U/eRMEH5x6QoJm9vS3qgLnQOVtCLGOqWNrktBy3AAJG4On781PRwbnsuQBMiTrtp1VWSyqQ7YTr006oMyrg6dX4qbSRqYg+4uqmK7L0XXbmZI5yJ/wBUrbrPzAltuaje/wD5UslJtgN7OVmf9qvHQlzZ6ECQfVZ+L4JWH/cw7al7kNaSemanDl19IxPl+4Uv8TmFpmPdc7xY+zW3CYZ9Kk69Ooy4JaHEiRMQHw4anRy2+Gcbp0mPa0UjnLiAQaJggQD4XNkc8wibALdrNDm+OCZu1wn6rMfwKi8/AB/lkEx0Fli8N+lXz+h3BMflpBpY5uXUtd3zCTckVGFxF9joujw3G5PgeCALwZg7BcfX7Jt+Kk9wI2cASPIiCozwnGMu1wfyzOBP/wCmnoVZ5496v8f2y9Gocc/GPUfoVo0cQ14lpn98l5a3jmKoD+bQJbuYcB/vuFewHbqmHAuD2nnZwPmRr7Lpjz+7NwejpLHwHa/C1haswO5OOX2zQtRmJY74XA+RXomeN6rGqego24xhIAcDOnp1Uq3KGwkikqjjcdw17Xk05c38P3jOhaY8XyVWjiASQ7w6a2PstI45ndgVXhuYAAE3vYnoCd9E55LGBk2OgIzRAN4NtF5nVSOsN05DkExzuvurncUy3M0EEmAWkiJt8Nx7R5qHHYIsvOZkxIsfUGY+iBU6xbYG53B0Omqe/FlwAO3sD7qmKw2t81I05jYXPSTAWhoHiQaAGg2iZuPMXUX8UHOOaDy3hQubDbNjW5uZn5KTDszN5HWACZPUBEOxdQQIBsOn5JA5SDq7XxCRHXkoqzPxHbSI/f8AZRuqxbmANPkpReqYoPcMvhmAQDa+s8v0U1Wqw6nMQB8J/NY76RnYbmdegj/hX8PhREXnXLvEakhFqvUd4iIsDG37KlpEgyZA22+WqttyxEC3UXGir41kaDrrp6a+igdPUHpA/JSNfzafeJ99VBQriBNiNLXKlfjctp15X8wiIqjPwi82JNh8r+6sUaIZAPi6xLutk3DRml78v4QbwPyKtuI+JptBNhJPodJ1KuzSSlSaIJEaC9jPKOapcaw5jMADGp1MefJT4jO8ARHKBd0i/kq9SnUY6C0m0OAv9J0UVhtrHSPZPFUgEQDp59brSwnZ976kZHHN8LQQHO5m+gFtQtDE8Jw2HJbVJqVREsa6WtJ/ER8RFrC3VZ2unPsuevIbqavVETEEm/8AwtTi1SmWMBMAFrWZQJAJuA23UlZ4w5qiALbE2MbGOoVFZtUONzf3+Skw1FofE6zsPooThSyoQeW37lRCQ6BzV6RsEyIABEXB1HoVDh6QI2bynn+Sia8lpmZA1Fzby5JzWFzb+YP6+cKdhz3FviaY5gHT22VPEcKo1rvptJP3h4XX6tifWVI2donX/lATMxl5BZuEvcVkYzsa2f5TyJ0DwCPLM39FmjB4jCOJYCSBB7sB9jzZsLarqhW13UZdJJtc/Syz8P2ptJwLiFUsDqrQJFoDgdbEtMx7rcw3FyHCYynX9/msqlpuI/coF5Oy6TcR2NN4cJFwkuXoY9zRDSR0SXXzZ8VTiFYlzAGssT43AuDRGkabBXqWIa+HFwOYeFpF285Ot7arEAcWMg3u6Wm5/UmFdwLpPd1AYc2zvDz0zN0Nud1ixYlxmHc0/wAt8BpEt02sPK6OJ4kaZzAW+E65iTs0bhY9Rz6f8nvCCCD4spBAgwCd+kXlaH8S7K0VKZLswkiD8VmkNA1PWITapn8KD2ZqRib5SC366aeShpYd+mRw2J3v9VotrAksHK/6KaSGtBuZbf1kxy9FOhUwuGJmm9ogHUH5yPohRxRotcxsWdbr0tqrbcWW5QQfESG7zBPzt81q4Xs9Ve7M2iQXbnK2w38RGs6q7ierj3VXPJnWfET9P7KzRYSQG2EGTufM/sLR4jwtzXkeGQ6MrC0kX+Z6BTYSiGz4ibwbQgyKuGOa9idJBiOc+SusxQYIZBtdxuXR0V3F4QVIOYiOVx7Ku3gk7ucPK/vyQZ7sSdd+Z09AjVwznjMZdcR6ayD1WjieDFlMkU3OIEtBzXIvFlDQ4xSbTa5xDZtAk5T+ExebhTcUW8JEXJ06SDyhNfRYzVxkaA3ud7kAfPVc7x7tr3b3NaHAt+EiwM7mYtB0I18lyeJ7U1X1A8uByuDoFpvoeft7rF5I1MXp7O7cbgknQOI9YAWhQYJaWAC8XH0kfNcdhuOsqMzNBbacoLQTGrrm/oPZdFwTFsdUYXOzBos1pBBcYiw0sZ0V8po01a1NwzCMxkRBylg1JLj6e6ysTig2uWuMUwQHU2G7oI0nTz6FbHEOIMiHtgudDGtMS1piTG3nrdcvVYHYgvDQR4iZOlxBmbnQDzUg3sb2j7uoW0mta7JfaAASI/ESSABz2WOb1O9qugzvcHbnMKLENbUcBLiZBcYFou6wF7HcqavUpuHwnw6QIaQfu321/ZSFZHEMQczXcnZhOk3habMXkgtyjPEdB+HmLkqrjKTYbIEZSQCTqf0VY4iMrSM3ikwZEN5ei0iXE1nF5zCHdeQ3TKYOadep5+qt4guezPDss+ExMCNNbCRchQAkfEIP73QX8FWLRcT++al/ic4IcAQdgZI6qvw+tNiAZ2MEfNR4iiG3Bn8hy6qokxFEUzIMzsRp67qHPO5/Sd08PFSlcwQSR1B1ATsLWAsRINvKeSimNwJMkXHMKuBaLjWVbdZroMXt6JjJkZr+aqI6btphWA4HQQY23S7oOEiYGxiWnzQqNygTB3BCipKFUCbA+aSjoiR+90kGGeJmZykxAGxaD5c7jRblDCllNsWkydPDJnlp+pXP0cL/ADQS/KD8J1JH4suw/YV7DcRdTb3bwHg2g6X2cd5VtRq1sOalN05e+aNbTANri46Jj8KRQDiC5xaHHY2vJG5jmEH4TK9jwILRpJmI0MfEBtf0UuH4wXyS27bPAvAvDuo/ugxsb3jjndmGb4QCcoLfELCwcNVucPx4qMlzgDAabgGTvI0JUAwTagcWHLOo1bpY7fmsypgMjy1pmwsSWk9JI0PQqaGlQr1MHVNQVfA54JnMdYE2NrC8Lom8ZqnPmeYc7wwTYG2y5iHvLGNDW23BIbHTTmBNloYSW02tm4N5mbk2VuJKtYtsguPxfnpKtcMq94GgybDaSBuAsqjxIlwY4Q6Y6ECYPryU/D3FhNQiWyYaTq4RpGkDyS9E7b769CiWhjA9xMXcTF5Njvbqt6j2izZhGQNIAuJnWFxNNxkuy3EkRBguNhpcQrVDE+KSDIDaZBiHOcQXCT8lzs9240a3bqm576LzlMhstiASPvE2B2hcH2nfVDXCn3bWudDmNb9+Bqx7QWuMfd1sVt8e7MsfUc8VHUnNLRfwEgzMujK4aCCDpssPhmGqVa/c/wAUBINszgBljMW5Ia062d/dcrGnAcTL31DmZlcIBaBAiIkyZ5KjhGDOA/Q66fmvXO0mAwNDDuljXVIIbUcXVqkNEl0AwASQdpm68xdlrVHnwtBd8QafDAFmsECXRYTzhZ0Oi7PcBNZxOfK1oInMYiDcncObJ9N11uC4a3ChtZ73udB7hukgSMxFsosTvOqyOyrnO7urUpufhmiBTz5z4TlbUcGgZgC6LgG5id9zinaOlXrd3DXwNWZoYGgzOaPD5GSTpC3jq9pWLxbi7nVC86kQIEANAgBoO0LS7N4GctWofAAAAYvG5J2+vksPirc5s8OO5A/P0WhgeKEBtO2Vo8pj6yV305tjiGJDXjLlzudcgQA06tkCDY620WBj6wBGQk5nEZT929ojzVnF4kPhoaBe5FpN73sNdlSGHc7EENiGNkm1raTGquK1foUZpF9S7jtMeEWnryUNGmSADHhDgDoYO7vdQSaZ0ggjWec3nZWqjDlmA0gB86GT90k3IgiFm+okGOhhE7aRI5RfbkpcLiadS7g5wEZWh2Vw8jtP5LJc+WEaEmQfTlyTuGVywgC5B8RyyI85Wola/EcQHPyhgZkOVrG3kC7vFubzzv1T3cOflzNg2mLyfff1WfijJD4gzAgnwxefO/zWjw7i0+E2McjHp5qRVcYvPALQHA3gAacx+qldgg6C0gA/+JGoBU1Z7apaZAkgNc25DuTuXuRZW6OEGUtmb356a9EiVTqYIsaSTI1PMdfmqVVwB8JP0+a1H4UtOtjvBPuqGLwOYloGV3IfCfI7dEFXDV4Jubq8cG6JAkHULKawBxDucXnYrZbjobG2n9/NRUTMJyuP3ZFGniw6ZMGdhIPXVFBxlbWeY228/Za1aoDTa74bZXWEuI011kJ+PwjWu7xgfmm7RPhN4MCDBPKylYynVbMSXRmbpDxaRGh0WtJtVPEc1IjLyaDbaD/z5puHa4EZZLvwjQ5bjzupq1JkGkwEuLryRAI1A6dd1qYfAQweK40IA/PXzWdbq9G4Xio+F5GeJdAt5dfPRR4nFd3LnDQWjS8WhVuKcLqAl7B8Rl2XUH6ws3EVXEDPmkenSYK1Ki9//R0eQJ2AdcyJg7hs6xE+S02VMwa9w7uo4wWmBpezSTsOa5ulicsGAXCIJuDBJkibnlK0+F4Zr8riS6/huQGixLchNxsmzTTbgw5zoJzNgzsHOGny+alZVLGtDoAbY9L3+Ue6r4uv3Zlg8RcA7mJsDlB0UWJrivRcRBEOIIJnM2ZERpopfQjZw2Kz1GsYJkSTsLW+quVHEU4ezwtMFxkOggSb2I16rmezPFQym7vaopvDmlkwTlIMZi28+GNNhzWrW47RrN/lVGuiXVGy+Q0AZi09OY5Fcbnt1mOkfH8fTrUmgtfVAHhdTcQWm20XttEFefYrjlVrHinUexlg4BzcxBMRmAF/IK9xTh5psa4VczCXNAIJFObgF8QNT87brKweGLK7O6Ac5rpBJGRpBHiLtDqNtYsuW9q1anEK4w7GPb3NLKXy8F3eGMzCRHhFoBHPU3VNlE0sO3M3vH3IsC1gPjkgXc7x/e022TeJUqtdwBrNfUr1W020+8a9wDnSPHMNAMfEG+QXds7D4KhhRme4V8wyl57twcCZOQuLKrRBGYEjkZVkHJYfjlbCZKrmfy3h4DYABY4gPLMjgWXIItY6albGE4K2oe+puc0VBneCTnm9wTJLS4zrcgKPtHw1+VjX+LlUDrsgfDlqE5SehM5RpCpYfjL8O9tMjM0Qc0XJvrrB2jZdZNX1Zvq03cMLGQ2XfkNytXgnAnQapAyEZTOs/wBI6cyqWG4wHOLSIl0TeIkTIMQbi3VbzeKsZTJmwnTeDEX3BK7Wz6OclZ3FcMxjslFhdUcfCBmlu+bW2m5Q4Vwg06D5g1Kl4B0G11bwTTkdXeTmrDK0X8NInSBeSNfZalNrRlbEOjM48gfhbysB81FY+E4K1jgahzHUA6DrCz8ZjB/EODBmGSCHRe8EdF0I4ea7vC11QiS0Mny2+p0WZX7IVg8l+RhDR8dRpcOTYaTJ19IU2aczj292TOkxB1uLaeaY7FAMDWmxF+cTotbjfZ6oaeeAS0icl5H4v2Fg0SRcGP3zWoldLSDTJc0iGtIOwBZvzv8AVZBxBzRFrtm9hE+91fwtB7yCLtywHHQZQJbHmFS4hh+7IaL7+ZO/koo4F0Nc8OjL4WgakuNyRuAPqtLCcVdTMulzTqSPEB5jWFUp0g1stdmsQbgG+vU6lQNrGwAv+vRB2GHeXNkwQfhtsfNYfFMUTdti34hOl4HSZWjwjEfyBqcpIjUwDYLGxgzuJvJmQ4RA2JjUW16IJS5r2BxEmxc6T5CfpKFS2hm5Me/oVXwuVs31ERJi2hDiFdbQBYSDmIEwNAN4P70QZpMWPuNxskpRhyQIBd5Rokoq7jaQibghuvMRoRoR0WVh6wAdkBBDO8BJm4IMR5FBJdL0xO2jhcOadQd4ZziW5Z1N/FP1utBvh6iySSzitWGO+sLFx7gKpZAyugHmcwMe0JJKowcW0NkgQHXA1gevkrdDHljQ8QIDbAC87yTr0SSWWgxfGe9pPDRcAElxIkTBAAnLrzK5vDPqgOayoWywuI2I3vzSSXLk7axUMRXJvMkWJO8qvSrmbdZ8t/kkkvPG1wUy4SXeGRbqeit8Bwr67sgeWBsuJacp8AJsRoRskktSC1xKq5jqOHDszKWesA4CM7hf4INw0a6GVs4TtFWxWHfQeW91SbmNOHOY4CG3L3G99haLQgkt/VGNW41UbScHnvGHK3xXdBBIBJ2GVMq8PNUNdTe4DI53jMnwiTEdLC+ySSdi2ym87tBBgw0azYzrqJK6PhHDamIMVH+GxcJcZd67WSSW8Z6s3p2PD8F4mA3k9QLD6ACwUfanEfw7clKe9qNnO6CA0aR18PLkkkt/VJ0g4RjnnDF+dxcSQZPhGUCAANoj5qm3GTXAIklkyTzHkikrEqKrxdzXhnPUjrOyxuM4Wm1xLQRnIPRsagDkZlJJUUsY5zKLXNMZ7TcEXuPJaeHrl9NpIFmgOJ1gg6fJFJWJTKuEIYKtrmBEyDB35WWa+oQ+JsJPskksqv4DHFjTGpmDy0ndSkC7fva5uZiYPSEklYKjXTFhrHz3UuDrllSJseX9J+SSSot4kdyRlMtdcA6jmikks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7173" name="AutoShape 14" descr="data:image/jpeg;base64,/9j/4AAQSkZJRgABAQAAAQABAAD/2wCEAAkGBhQSERQUEhMVFRUWFxgWFxgYGBgcHBgcGhcYFxgYHBcXHCcfHRojGhgfHy8gIygpLCwsGB4xNTAqNSYrLCkBCQoKDgwOGg8PGi8kHyUsLCwvLCwsLCwsLCwsLCwsLCwuKSksLCwsLCwsLCwsLCwsLCwsLCksLCwsLCwsLCwsLP/AABEIAMUA/wMBIgACEQEDEQH/xAAcAAABBQEBAQAAAAAAAAAAAAADAQIEBQYABwj/xABCEAACAQIEAwUECQIGAQMFAAABAhEAAwQSITEFQVEGImFxgRORobEHFDJCUsHR4fAVIzNDYoKS8XJTotIWJGOywv/EABoBAAMBAQEBAAAAAAAAAAAAAAABAgMFBAb/xAAvEQACAgEDAgMIAQUBAAAAAAAAAQIRAxIhMQRBE1FhBRQiMnGRofDhM1KBscEj/9oADAMBAAIRAxEAPwDEJh1XZQPcPlVpwm0rZsygxETrWc4jxRrbhUWSdTPSY0j51N7PcaZrxQqFB03MyPIRH60V3ZnUmjU+ztqCSqgDU6DQDevPsS5LFlaULMVkRIkwQDvyrWdo+I+ysNoZcFF02kakzoBFYOwokZzsNP8AsUku5rhvcYoIUEqftQdPI0bD5TAYxBkToD8PnQsWSrRmLDQ69SAY3NH7/wDi5SQ0rPjGWJ51dNo0Tp7jsRbAIysuhEyRQxbUCCy7n8R5eA/k0PcLknoREx0M+VSbWIIDc8wEbQCCDrOv/dLhDUXkbaRFxAELGsKRt0bxoC/kflUq8xIjIdJJ9dQffzpFw7ssZWgbCDz9KpWZ1zY6y+ZcltRMazlPnEiR76jqhUkHloamcOwrK+07ggHUHyo17hD+0JylZOxBB1AqoxbdIiUkuSr1n+edTcPekuTu4Mj9/wBqPc4P1J/SrjgfBUvEWrrOAoZ1K5QdSoYE5dRFXPDNLU1sSs+PizK4e6BKkkK0SRrsZ28xUm6iqluN5k6a6xE1vbfYTCAScxB5l9Om4EVKTsjhZCldYkAtyBiY6Tp51jqQOaPOeHsV7+hH2YnqR4Vb8YvZsThXysAbdsAHWcjshjuiVleU+c6VuLfZfDaRaEeEwSdK4JhQheAy2ZWe+2SSSco10kkyNN6FJJ2TLJao864nYdgzezCBVXNAImWIDQxJJJ6bdBVUthte63uNeu4RMO65gluInvKFMTGaGAIHjRb12zbH+WNwAMoLEa5R4+HlVKavZMlTfkeSJgbjgZbbnlopPjHuqRhuAXXRnhUCif7jqhblCBiCzeAr0mzxjDtbFwMgByyNyCVkKQo3jp0NUna4AtadYIy+9ZkN8d/KtcPxz08CllaV0Y4cHuc8g/3r+RpV4S34k/5ftU91G4pu3vrpRwRXdmDzyZGHBSIm4gkE/eMctYFOXh2XUXBtyVv+qMzGmg9DT8GIvFm+SRgFsqFa5mLB1ZiRKlehUGd9dOQjnNaKwJwwxdsZ4ZzcOgMhy+cg6c9deYFZWPdFcMS622tqe6249QfyHuryZummmp4Xve991W/75mryLLHRk47ehN49ibFwYY22LMLSC6IjK2ZjAJGuhqXxrjqYi47IjKtxbIhisq1sFSARuD1PSs2ljTx3n1o9tQB5fvUYumueqS+n3N8+WLxxhHsaDBtatLca8gfNYC2pP35WWkcxMz51Rm50A9RPzprOW+0SY0E8gOXlSNW+DAsa+LdmOXK5y2AY5NBca4M7QQq65Ryk8tKi2r7IcysQTIn5mt9gfopxR1Nm2vM+0uqY8gk/KrEfRCSR7S5aTwT2jfPLXOpeZ6dZg+Edo71pgQ2bLtm106a8v1qNcVrhJVBAGoEabkQJrbdqPo8tYLDrdS4zkvkbNoII6A9R8RWbTCqBoBFb4umeRak9iJdVGCqiot4EwZVgRU/h3Z25eMJbvXBBIyKdD4zoBV52cxOTEKQF+y6iQDByNlMHSc0Voj2gvXBb1ZmD2jA6obkwo0102FZdR/4fCzbp4y6hao0qKHhHYbFJ/iYe2JPd9pdymRqdEaZgbeFFxPYa2P7j37SKzL3bSu8F1zqAxI0I1/Orzi117eJuquyXmugTyKQ3rFO4fgnawRbBuMGsGBoI9kwBP+nUjzAryLLb4NsmF48fiau1/f8Agy/FuAW7C2ntM7Bs6ywiCuXSATpDdeVbLhnB8Has2rxtoGuIGJcsxJIkiCTv5VU9peGNasJn+0brErmByygjQbTBH+2rHhuHe7h8HlKjLbuBiwB2uALGm8T4a17Zf0oteZzHOUpNNl/jbyWEUpbPeIgWlE+eg0FYXtndP1gNEF7dtiCRoYgjz0rcY7AF7dlXYsAe+RoW0IA56EkaeFZDttgVtNbVVyg2zoeocnn4n40dM6mZ5OLMtduVK4O39+2OTB0P+5GHzihXXBmmYO4Vu23yk5HVtOYB2+NdSe+No88HUi6t4e9AVEdLZki3l5gJqQPsyykj96kDh+IJBcOcrAwXAJKvbZoIP2TDZZ+FSDxtjtYueHeQfnR7fE7v3cMfW4APgDXHevyPZqQDhvCbqXbe4tpmX7c6ZnMweTBhpvK07h/BrqG4GZcrrcGhOrN96Mu0fdnu6xvUtMXiztYtD/yuMfkBXC3izOY2V/2sfmwqG3xaGVn/ANME/adRNuCwBzSbK28sn/LkTFScPwFlbObq5jnzdyVKvlkAFpBld557VKTB4ggTfUeVsdPEmirw25zxNz0W2P8A+aHJ/wB379gvyKxuyq5QpcyqooIA+4GWYOhkNqDVb2pthPZKIgKV0jll5DQeVaU8H071++f98f8A6xUHiXA7QyTmfU/bZ2+Z0rXBNLIm3ZM948GHy/z+c6QmteOH2xtbT/iPzoyYdRsqjyVf0rpe8I81Mw5pFQ8hPl+1b/J0B02gfIAU72bc5Hmf1qfeV5FbmC+rNpCP1+y36U/6hcP+W/8AxP5jrW3Mc2XyLflNIWT8Q9Ax+QpPqfQdGK/ot7/0m+A+ZoicDvGe5Hmy/m1a17qeP/EfmaBdv7ZVJ15lRp10npUe8sqmZv8Aod2Nl/5CfhTl4DcjdR6k/IVpcxPIdedMkjmB6Ue8Ni0s9K4epsWv/uLq55bMxbcZjlJnY5QNhEzQsdx6ym7zoswCdGYKp8pNZnF2PbWsM4TM1wWww2jKtwsx8YLT1mlONVxbKsJ+rXAxif8ACdyDtuGA0/1GudR6a3O7b8UTEYW9btBoseyJYjQktDR5T8K85G3xrcW8M31TEqVbS03eIMMVZCN46GsKrd3roK6nRP4GvU8mbkdbbKytzDqf/cP1q+S4wylCweHEgwecQRtoao7SZmUdSBp4kVqMFwS7etO6Kx0JU7A5GQRmMCcpOv8ApNc/2mm5Rr94O17InFQmpula/wBMkcZxX94uYi5att6tYA18yadh8RCXvZlhlyidpHtmA9wYj/bUjigwqsRdxCEizYQLbBuMGtxm+zpByxvz5VGs8ZXvrYw7OHmTeaBGdmH9u3roWjfUCvHDDO7aNM/U4nj0xduqK/GgHCM8CTfUqd5Qqx1nUa5jHLNWk7K4q0uCtF3RcjuDmIH3iYg67GqTiJvPab2pUICG9nbVUEzoToWMHrT+BcMtupulQDmC+MACJJnr4V7nJLFT8zkV8VmjxXauyQRbS5d1BBCwvI/beAR5TWe7UX3vhGvIEAzBQsltd5dtOXIVoTYCrKjXr+5qm7SoSiT1I38BWWOSUlSCUdjLrYUcp+NPtvqD/qXfzFEWyNN9qNYwkxltsdeu2v7V7JTdMyUFdl2GA2Ea1It3vH+b0BMMSxlYEmDvOp5ctIqWmCMDWDGunhB3rlOz1JLsOGI1Hn+lcbhzRH8ij28PG5nUfLw8qc+FAJbvGdN9PHTlRyVRAt23kT/NSPlT0tHm45bTR0toghVj3/M0FsWOQ9arcVCWwDMZzuNomDyJpMZbOUQnX7bbaeBphxRO3xIqPeDN76uGzTIkuwBbTakvbEdFmPeKb7cf+o5/8Rl+VDOGPn8qeuEbwHof0r06jOmNuXAeb/8AI/rFDyp+H3mpq8PJ6+f/AHTxgYO0+ZpOQ9BWpZ7xMmIgLAgdSNJk7VMsWQwMiff0o4wR8I/nOpNvCQDqNTO1ZOTexose1lTiLChQdBvy99K9vQb7dKu73DZRAOp5D8xRb3DwAkkkwQYI0/46VCk0y3FaSht2pjfY0A2WnRT7v3rR2sGogwTqeZobYJfwD1/enBtNg42kc3H8DYW0oe7iGtZgpRcqnNodWO0HlVPf7d5ZXD4W1aG+Zpdu9v0GsVU/0i595cni5A+evup68HSftM2muUQN+ra/DnXX8DBDnc5/iZJ8gOI9psTeBFy8+U/dEKI22UD41W4fBsw0U89Ygec1orXDxPdRV8T3m950qNcUmQxLef6cqrxktoqg0vuQbOCCkTc1BkZRJka77fGtRicP7YE37z3N+6T3RAnRFharMPw8u4VYkxElQNepb3da0mK7M37S5mSV0llYMBOmsaj1rl9Z1Ki1HUrPb02KMm7K04G1bVcqfaQsNIEjwGlGw7mWAEAq0QI1iR8qvsF2Ya9bXK9uVzQM28naRI+NQWw7WrptujKwMQY/CSNtwetc+PURyuoyuvU9umKjSKp7JKXAZMj85onCFIttp98dOY8PGKnI+YERAyn+TR8AkKwgDavUnUaPLpt2GFom2QZquxuBDKJ6z8KuFucqGX1gAeBIH5mojd2PTsU1jhfRR8/hU+zwth935fADep1y9k7pYT4AD00AmhPihsDmPUj5AVq03sKqF+pMokiPQT7qXJ1+P6U2zbMgkEz4fL96mthQddT5mspKjRIjqg60/EBfYOI72ZSD4azU2xgxrIA21NMxWFEEfrREmXBniB/NfhUYqSTV3ZwgbbQ0w8L30IPzjaOtaJCtFT7EgTGh/m9PazoOvMVPdBP2Y5fyaHdA3jerUaFyRLIj9R+k1LRdZUKZ5EmPPX8jTEInWIqTdtCAZOuw/fpVBsB+pzG0/hmI8JmKc2WAoSTtMmKTOxI/KjC6qbb7VIxn1UD7onnqactnkB8/zNL7SdxSr5VmuR9gty2Cgn8R50w2hAoqoxG0CdzTjMeU/pToQIIIP5UMsKeA0HX40JVM70cAZ/D8LLAmPU1Pt8LAmWmCNNv5tVjZUk3VOmnh1odtZV9OnvmK3lkbMVBIh922WOWcgJIG5AnQedYFu1VuT3GBJOmh32re8TxZs98LmdiQi694wSZgE5YEmvJ7+IJuu7KquWJOUQFMxAA09avDGU5bF1HTujUYXjShkum27hDPd5GIUkOBrJ3B5VbYn6Qbly29s2bi2XUBmVgzLBkmBoRIEjSqfsXglvN/fMoCSiE/4h036qsep8Aa1fau5csW1Cqha+clq0gjICNGcbanYQNj0rDL0WHJluSbl9aopykqpUv8krs52hsLaCe0Hd0aVK6sST3fGeU71d9qcXbLWAgYstsZ5nQHvKCW33J9a85wypJKnuXmBACsWtkge0ERBA6g16Lx3A2y6ex2FtAw6MBG/WAK52PoY4sryq9/yeiTUdu5T4Ne9Hwq0+qwdJqNawuWNZPp86mK38/cb16pIyTQ9MHpuB61X8WupaylpMkABYBYkwFE6AyRqaLxLiwsgBtSdkXw6k7DxrBXsbfVrt23ezpOZhcAZQSSUG4gaRIO8U3gyeG5xI94xufh3ueqf03D3CqlWE6Fs5JB2G+lVmM4O9q6Ukac43BGh9Ry86oODcUuXWsLdVlkq022IBMq2WDqdtvOtvxHFC7cLNB5CJiBoPhrXP6KGeEn4krRpOorcgW8DJEmT03q1sYcDZZPiKHh3QmFHuAqwSBy9/KujJWZqYI4QtvHw0oq4TTKQIqo7TcZawim2rFZYtkIzMQO6gn8TGdPwneYqPgO0DW7StduHMveZjuAdYMAEgDTblXP6nq3gaqNlK5F2eEKO8dfDafdUTGXWghU9dTGvlVrxPioTJcUyHB57EQDpVNc49Jk5j5a/lXvxZNcVJdzOW2xWLgZ1IJA5a/M0O5hSe9oOQn+a1Mv8XnRUY+g/Oob3rh/yz6kVtYtRGWwBqQD57e4U9++ZIHTQaRp0rvZ3Dsqjzb9KY9u5tKD0NDYNhgQNhXewJJMfEUK1h253FnwFEtYME6ux8NqiyrHhSeXuFdnjmBUpeHp0Pvb+RT14eg+4PdUisgnGgT3h76YcXI0mPI1ZCwBsAPKlymNzRZVlObjHZHPpFNyv+CPX8qtclDZelMLESzlZp5/lSrADCg4u+cx0Hvqu4lxYWLbXLhCqPHc7hR1JqnuZ2Zjt3x425CA5mBto0iAP8zQfemBrHLoRWe4V2eF4KSWAIlmGuxhlAjRo21M1R2wb95mPMtcc9BOZj+XurV9l+LIoy5gDIyK0SYOZR9nfZdTz0r0424xek0cUmky87R+wwVm3dCZMSVAsW5+z/8AlZei7D8TRvBoHZWzdxWHZ3e4ssUmc0yATBYZtY69Ki/Spwkm7axqGbWIREYz9i5bQKV8AUAYD/y6Vb/Rsxew1rQZWzZo16QddqFi14nJK/P+PU0948LfVXZd/wDG/Yu+H4L2dtbY1AETAUxqdSPEk+ZmpdhsmwG1Sjw9RuSf50FcMOBtA8gB8hXkSVHnnllNuUnuABAOsz4R8zUDGdordvEIhErmX2jE/ZB5efM9Ks7yAAkHYEiY35D315nc1Mk5mZjLdddT769fTYY5G77Hi6jK4pJFx2i4ucTdJAy2wMqDaEn5sT7oFR+CXVR2F1R7F1yXJmAu+Yx0FVvE8V7J1tnTQMx3IkSojwHzrW9n+EYbE2wzByq5S0kAGNRoNYnxrqPHBYnHyRzfFnCUZ/3Nfkg8MwF1lmzmAytbR27sWyxjTUhygAneJ61cXO0FlWCPiLYcAAhZYyBrOWY251mfpJ4rctqluzkSy8jumHYjcFd1TUeBn0rB8Ew73L9tLSlndsqgeOh8hHPlXHySTjUFS/76nf6fDqyLJmlfb6K1t+D2LCdp/aXbdrDhyzsFLkaDqwTfTxgDSt01q3bTvSxjckmf56VmeBcHTA2iAVNwrmu3DoABE6n7KD486oMb2/zsVtqWA0DsYB6kLvHSfPSs4wckqRll0wlJ38Nuvp2M/wDSdic2ItoCwUocy5jlLQcndmJB3NLheH3gbFvD3SVfKpV+8rAiWMHlGulR8a73mzOVJ+zEEDLM/d6GCCTyFbHsciSxVe8ukx9ny5CTOlPJ00nHeqXmGPr8UWoU2262/wC+hqcJiIt2rblTkUiQpAk6sR5mmYi/qRMjrB/Sni+eZmku3cokxHUxArKKUdkinK92BXEDofcaX23+k1Q47thbBizluHbN93yHX5VRXe2l+SVdRl37unx1+NKWWMJaXydHB7M6jNBTilT4t8m5v3wiBihYl1QLIEljGh18/Q1cWMTaAytbQjyE+Ou/j1rx2329xLXD7REZLbyTDLlkELpOnMSeutX3De2AdRcKOAZMA5tOuwMc4ri9bj6mU9cW67U/tsRHDKL0vk33FuE+zcFBNthI12PTx86Aqkch796lWscGsWgBoO/JA+9rAG0a0ik77fD5V1sMpOCcuTyZNnsNFpo+z86HcRueUev709wTuf560ArWhIrp4g+QJqPcYnSf/bHzNPimZqGx2Bdo01+H6Utq8fD3ClO00+3i2U6GPQRVWMCMHzIA868V7U8ZuY7FlUllDZLKDnrAMfiY6z5dK9b7YcW9lbFm2t1rt9XA9muZkUDvvl8Bt+1YPBYROH2s9kG9iHGmICnJhwwlBlI/xCNSD9nxpxaRWOLq654KLtCLeGT6nZGa4CDibv4nH+WvREM+ZE8qq8HZYwBOYwFHUkwAPGadhsI7PlAL3XaIGpYk7DqZrd4ns+nDsLMG7jrqkKF7wsgiHdQNyqyM2up02rpY0sKt8vsKUuxRdq+1puBsNbYGwhTcSbjoMpuBuQmY6g61vPo+w9tMErq2Y3JzaGQVMZY8KznZT6O1dBcxamCO5bkqY6tEGOgrf4fDJZQW7ahEUABRpHu38682WTheNPYzm1Kq7ByxO2nwrja5sfdTRe6afzxoVxwN2EczpA9TXl9Ca7kLjnEUtWm1ysQckblokAaHnFYfA4BrzpaWJP3uSgas2lW/aV2vNnthmt2gRmCnKWJ3DbQNB6VZdjsAVRmYQSYHXqa6eJeFhcnz+0c/JJZMqijO47AkuLN5T7QHKjATmE6TtmXp0n0q4xqjA4Z7Vxlz3AWCm4UBVYlfaJOVyNhoTWgONFhmv3oW3aU/aUSAYnf7zaADy8a8a4/2tvYp7neK23P+GCcsAkrInVhO/hUy6vI1prlbmsfZ8ZtNt0mml9Cv4txJr9wszOQNEDvnKryXNzia130RXra4q5mH9w2z7M9NRnjxj4TTuwf0cNiQMRiARZ3RdQbsc/BPHnyonbnAPw/HWcVaQKjRAUALKjKyabSkH1PSvE32Os2vlJP0q8XvpiFw/wDkNbt3VA/zCZ1Y88rAqF2Eddaq1sReWzhZvkABzyzR3gh/Cv4jWi7eX7GMwOGxC3UFy23cUkBrltyMygblkcT5FqmdlLlvDYi1gQk3biZnvgd2SrMlvUHkAu8SZqHqW8djXHPHo05I2vKlz9S04H2URFD3QGuaGN1B8jEnxq9FoDQAAdAI+A0pQKg8TxiKrm44W0gHtIgsxZSVRRmHLWDGYAhTvQtWRpcnPqEN0q+gzG4+MwU5EUTcvkApaBGhALDOZgGNBIB1gHx3jnG3uXGzXnvawHMgEDQEIYgEaxFS+1XaZ8Q/JEGUZEzKhKjKH9mWIDFQNunrWbNdvDg8Bb8v8DitW5a4fEkrMnXeplkHL5mfHT96ruC4c3LgUGAd5jx6kCtVwjhifWPZ3GyopuKSdI6evOuB18JQyty772fb+ypwngVbJbNfkhcCuorXlvsBbvJGYgmGUkjYTrJq67B4b6z/AGiRaS3C3LxICldYy5vvtER60HGYDA2zOe5iXGwnInrlGY+nvqZg+z1+9bHs7C21LZ4kINsoMEljp16nrTvFoSu5fg4nVLJGbzRjpg335frXY9DwNxGAW0yFUAWFIOUchvUz2JP6Vney3A2w8s5GcyIUyCNBv6bVpfbHmT+VKzjSq+QTWjQntjrUgtUa4NaBDCgNMyj+fKnRSZKZSGOBNIjgHQA+dLkpnsaYGTu8ObG45brLibGUBQZygqIlCejkt6VU47C3Al1MHcZrC3W9ozMmVLrkgiyJzjpMHXpvW7/q6iStuWjTrP8A3VLwjgiYe89/2TNfuSXckQCTLFF+7rz38qadGkZ1wJ2d4BZwKSATcIGe6wAiY7q/hHKOfWspw3EseJM+MQszrOHYGUBVxlAK6ZcmYA8jB516Dexi3QUu2iynkVj3EHfx61EwPCFssxzObbABQ8FlIOneA1WCRy13mnKbk7luGOouwxx41JBnw1oqXRuQdeZpy2k3AOnOai8R4klm21y4DCjXcnfT40jNxS4JKvmICrPhU21wS2xh19tc3Cn7Cem2n4m+ArzvgvanGPxBB3BZuFkyrEBAM5ZW3LRzO+tejNeMZQMqHl1/8jzqvl4IlC/m4HX77fZHeUad0HL0gdR8Kz/Fe1OGwCEvqyRksruxM5RtoojU8tBEmk7acXbDYO7cUd4wgP4S2mb0G3jFeJ4LBXcRdW3aVndjoPHmSTsOZJqooqONS3LXtX22xHEHBukBAe7bT7I8+bN4n0itr9GP0SteuJfxqEWgcy2ju8ay45Lt3dz5Ve9jew2FwCh7zrexG5KiVT/SrH4sN611ztEAMqJC9Np8yDJ9aly7I0c0tkXPEsTaT8IAEAADlyA6cq8v+lbtHhvqj4cr/dcq1sc1hh3yOQiR4zUjtn2yXD280DORltr1PU+A3PoK8ctWr2Lv6ZrlxzJPzJ6AUox3tihG3bI+GtsZZZ7kMSATlEjU+EmvcuxnHmxeH9qeTm3JCjPlCksVXQGW2GlU/DreG4Zh4OrN9o7tcPSDso9wmqHGfSBcAK2AllNYCKCRJ6xAPkK9OPp8mb5Vt5sWTIuDZdq+2C4UpbVcztq8GMif/I8p0jevPO1Xan27MLQ9nZzZgg5kDKCee2wkhQYEVBtW72LuEW1e47GWiST4seXrXoPY36OvYOt7EBXugyqaFUPItOjMPcPGvfpw9JD1/exhTk7Znuzv0RYzFqLrZbFsiQbkhisbhY284rN8f7OtgsU1i9DZea7MDqGB6R8dK+g8Rjbr/advfp8Kxf0i9l/rGHN0QLlkFpJAzJuVJOmm49RzrzYerby/Hwa+h5tg7nsrtu5b0ggwOeuore8Z7EXLuKe5bKLauZbgJOxYAlYXUwZ6V5xgbmU2wde9mI/Lzr3zhlhhat5vtZRPmRPPbetvakYyhD6s26Pq59LKThy/tW5TcD7G2sPDH+4/IsNAf9K9fEya0KrRksiNZpy2a4qSjshZc2TNLVkdjFWj2rROwJ8h+lKlupNtSNvzpmIG5gmGpWPMgfM1EuW9Yqze35e6o1y35UhkEWxzn+edIwE7GpJs002T1plJENkroNSms/zSuFrxoEyq9mBSh4OtBaw07Een60gwp6T60dyQl24u8x5z1pttlPj6Gnrg/L3frREwQG01TEpHW3UAwk89dKpOM4R77C0QBZZWDCBmkaiW5DpEaz1rRJho6Hzo9teRUedAKTszXB8GuHtLbRF05mGZj4wB7tqk4zi72rbO0BEGYkouw8DV19WEwpnwqm7Y8HZzhkWSLlxrRXWDnTQ+gB99JyfJXzOjyjjOMxfE7ygnMpdUt210UT4ARIG7HrXp/ZjsuuCshUWHZV9qxgsWjUT+EGYA00mrDsz2bs4JWVHd2Y/aYCQPwjKNp1/6qwu/aAyk+n661TlY5S7EZA20L6qvziqvtL2gTCWS7IjOfsJlAzHz5KNyatsWCshV70aAtoTy1rHdosML2mKsZSBlVhOUSdSCDBPr000qNSXI4x1GLw3ZzF8UxBuXCEU96T9lVJICoo8jA0mCSa2V6/g+EWSluGvQJUkZ3mYZzyXTYdRprNN4g/8ATsLcW1cDXVYIzBVlVWYLQWkKDE7S3pWX7P8AZFuIk3faksX/ALjsDAIIJXT7TMDoOQGpFbqSu3wXJWqvYghMVxG8SqlidC2iqo5CdlUdPnW37P8A0dYe13sSwvP+HUIPzY+JgeFa7D8FW2gW2qqq7ASIp39OPUVvl6yUlphsjFRVBMEtpBCZUG8KsD3LFEGNXr8KWzgwN4+HxrGdt+2NvDZrOHM3/vMR3bcgHnoWg7bD4V4+WVSNXxPtDZw9s3LrQBsI1Y/hA5mvIu1Xbi9jDlYlbYMraXYdC3428Tp0qNgsDjuKOWgtBylz3UWNY0Gm8wBWk4l9Fz28NFnNexBZZYwiKupaA25Og18dK6OF4cKTbt/6JcdwXYHsQbrLiMSALQ7yI3+Z0kck+devWUDHQiqPstbe3g7CYlVF5QVc5lOYBjkMg75TEf6RVz9ZQc9un7V5M+aWWVsemiS+EYftqPeK4W6jrxZF+9ofcaVeNWY3afQ15x0TFWpS4eBJI15TVWnH7UaQSeZ0NKvHl5D40hFk1ry94qPdteIqPc4yWHL3VBvY4nY0xWixuJB3Hn/3Q2I6iqp2dutM+oueRpDss2voOdCOPQc6hrwdzRrXACd2imG4e5YK76igZ12191SrWII6e6pKrm0J9NKRBXrbPJWIoLMRyHqauF4Qp208QSfhXPw1hsAw8RrTCmU3ePP3TT0tv1P886tkteBFDzLO4p2CREW0/P4iptuyTEkGDO23l460hujx91Ibp5D41IxmIwitvIPUUK3gQragt6mnMW8B6ikQsN2FMllkcGhUHKseO4qNewAt7Lp86ImJXmwqRcxalY3/AJ1oGtjC8U7J2nxHtIi3cM37Q0V9jIjQEkCRsd997HCJatDJZt5FmYRQBJjl/Nqt8QpbQDXbX9ainDXPTwoK17HAsfu+8ihXbpHJf+VGXhxO5NPHBhQFspsfxK8sG1aW4Nc3eAPQQGIn0Nea8e4ELjXbrl0v3Hzd8FUUc4ESTGm9ezjhC9P56UxuGp035ftTUqKUn5GH7JYG9g7PsWJLZs2kADMBoDvrv61cXr90j5y37Voxw9PwiifUkjSi2DkZUW7hH2R/yP6UxeFXT9751sbeFUcqf7NaVgmzL4XhbjfvedSP6Gx/CPT960QtdIpMpG9Kw3KrDdnhzY+796s7PAbfM0+TvGm1HS7Fsx+ID4UCOHBbQHM+tM/ptobL+fzrrV0R3lPnJ1pjuvKR4UBwFNtBsAPQ0wx4fH9aHm8aQNQOwyqIJPLYfzlSDyPvoOeu9pTAhm6vWmm+PGh5T0FOy9KDIIl9uQIo4xl3qfhQbYaOtEFpuZikATvNvr6mgf0+Tpp5fvUhLUbzR7cUDoiDCNO+1Gt4Qnl7ifzqTNHsXTO1IqivPDxMTr407+mgf90d3XbX+eBpAB1pktIYuDWpC2RFMyeNdqKZI82+lCKeFL7cjlTGxNBoOW2DXCzT7RB501rXSgKY2CNqbPhSm2etJlNAxIB5RTTZouU9DTlUc6YmA5R0pQKkfV5/KnDDGNjSYKyNT40H5HaimzFcLe0g9KQxi+fvqThrAMyAeelCWzPOPOj27ZGxX3EfKmII2GSNVPX735VVvb12Iq39ow5A+v61DcE70FPchezpfZ1IyVxt0hUR/ZUgtUcr404fzSmBGNkdKabQ5U8OetOD+tSSDCmnSf2pxPhXACgBpPhSqtE9n5Gu9nTAaF8KkWTFCy0RakY3FnMdBFByGjkV2U00D3AU8A0TL5U4LVIloEwNNPiKkKuu9I9iedIoJYt6aCgm10OtHsEroaIbANMfBHtr1I9360QKegNO+rxSKlBFMXNHKm51NFy+NNfTfX3UFDPZAnQgUZbHQ/GhKw5rT1K+NJlxQ4qw5/I0noKWfE0obqQaSY5IeijpTmtjpQ1bwo0VQkDa2KE1ujGhMaBA8pobDwojP4Uw3NaQAGUV2QUU3KQlaYEZrVMKRS11SSIq85pwelrqYD0WaKq11dQgOmlrq6gB3Ouy11dTAeE3p2SurqAOC0s6UldQNCqvjThXV1IGOmkFkTNdXUwRxSKR0rq6gYKNPdXClrqllxHAU1hoB8aWuoQ5jpiSdaMLkjzrq6qMwZehPXV1IAXtK4a11dTEM/nwpFrq6gb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174" name="Рисунок 11" descr="index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6" descr="https://encrypted-tbn1.gstatic.com/images?q=tbn:ANd9GcRS3fGMv0YC1Hf_DnFkPklB3Wsebi8mgdsy8SN6JtNfaKuX2xhQo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643438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AutoShape 18" descr="data:image/jpeg;base64,/9j/4AAQSkZJRgABAQAAAQABAAD/2wCEAAkGBhQQEA8PEBAQDxAPDw8PDg0PDw8QDw4PFRAVFBUQFRIXHCYeFxklGRUUIi8gIycpLC0sFR49NjMqNSYrLCkBCQoKDgwOGg8PGikkHCQsLCosLSwsLCksKTUpKikpMC8sKikpLCkpLCwwMCkpLCkpLCwsLCwsLCwpLCwsKSkpLP/AABEIAKQAoAMBIgACEQEDEQH/xAAbAAACAwEBAQAAAAAAAAAAAAABAwACBAUGB//EADsQAAICAQMBBgQEAwUJAAAAAAECAAMRBBIhMQUTIkFRYQZxgZEUMkKhYnLBIyRSkuEHFTNDRKKx0fD/xAAaAQACAwEBAAAAAAAAAAAAAAABAgADBAUG/8QAKBEAAgIBBAEDAwUAAAAAAAAAAAECEQMSITFBBBMigTJRkSNhodHw/9oADAMBAAIRAxEAPwDlFZRhiMAkK5npjjiN0rHNVFFcRkQsrRpMSplrGgoBffFO8pugzCkQtiQiQSwEJAKINS61VNdY2ytWVN5BILtkhBjzwCfkIxElu2n1X4VE09ZsqYWu7dyhw27B2O/VwMdOn3mTyszxQtcmnx8PqypuqVi0OQCPP1BEOJm7L0nd1Ip3bsZffndvPXrzNeJdik5QTlyUzSUmkAQGWxBLBBZkliJQyBA0pLtBiFENxkBlZXMWiAFtjO7MirXwFbdl3bbzkA4HTMs+DLUnOVJwH4z6Hyb7/sTEMCCQeCCQR6HzESCr2hlvuVElhhBkYS0UXJDiHEYABLiX02maxgiKXc/lQdTPLfFeosqdqn77T3VnBr3+E/5fP/7nyyZ/JhhdPdl+PDKe57jsTshtVaKlO1cFrbeNtSD9RyQOuAMkcmeq7ZsXetabBXWoWoJ0KgYww8mzn7+c+RfCX+0C7RE13f2tFwBJdQ1iDoLEY9cc8HPU4wZ9G02oXaLBh69u8Y6FSuRj0z/WczNmed7cfY1Qh6aOLrX3WO2MZPI98YJ/aIMZa+7Depbj65/rFZnYx/Sl8fgwz5IIcwSYjilWMpGGVMIRbQSzSkIDfmKY4l2GItoqRAMY7UDcq2ef/Ds/nA8LfVR91MRiaNEw3FGOEtGxif0nPhf6Nj6ZgmqWpdBi+jNJL2VlSysMMpKsPQg4IlY/O6FBJDiTEJDV2b2kdMxuBAZEYox5Ab3/AHnDu0deqW/UvcN457vFzgk9CbcbF9hzxPcfA+iFtlo7vfYtRKFl3IgOVYk+THIx64M4fxJ2HZRfcg019ukpfIv06qLKneoKTZSOLVK4G4YztHOROB5zXrfB0/GX6Z5bs3sCpgee+sUMyK6kVBuu3Z1bJB5P2nteyLc6UhgoNdHdkINqcIMAA+gIH0nK7H09rgU6VLakD97qdVqqFG/wgLWlbA9Bnj1OT0np+1NL3dJCjqCCwOCc+Z9STKsLTkkvuPlTS3POquVY/wCEr9jx/QRcdplz3i+tbfdSGx+xiRO/HlnLfRJJJI4AGVloDIQrARDiTEIDcwimQR5XMS9ZEVBYnEhWWkjimjVDeiXefFVv84Hgf6qPupmXE1aFwGKMcJaNjn/Dz4X+jYPyzE21FWKkYKkgj3Eqh7W4fK/37f0PLdaheJZa8yARyR2xT3H+zzWV93ZpeUtcvYWB5sXbgYPltHl85o7QVwLAXO4fktGC3BxtweM88euJwPgqwLqssCSKre7A6bsfq9sbp3O29SS4H6DgofUkZPyM4XlxrM/ydLDL9M4NWqtV99jh/DsZsOqMASQ+3na0ms1yojW2N4EBLZHh2+Q46+QH0nSrQ5zn/WS7s5bK3GFBcMpJUMCDxyp4YfOLj0rrcMrZ4fQagti5gFDu2AD0rYlRz5jqM+e33EqjAjIII8iDkH6z1l/ZC2i2h8Gs1hRgYtDYwGL+eOMDHGJ5DT9mDTqKVyQpPLHJYkkls+86vjzlLldGTNFLgdiAiQQzUZyhhhIgIhIUMEJgMJDsLTiRkmhhKlJnscyPTFGmbTXEsI6YKMjV4l77d+DjDBQGOc78cbvY4xmNZMzPbUR08jkf+vtxBPi1ygx5p9lYQYBg8g5HkYZYmmrQj22PR/BSt39loHhrosUt6NYpVAPfOfoDOjRrd3eJaNzYABP6SMYI+0Z2PpRV2eh6PqHNrfyg7FH2B/zGZwgY5zz7D+s4XkTU8jfx+DpYouMEg3XFcBRk+mcfMwm0kYLbRgA8Reo0mWzuYHAxgjGPUcZmdtBjru55G4nkR8KRJF7QDwGc+u3jP1nH7X0uMONw6KQw6DHGD6TrV1KrKCm7JxnJwDF/EViJUqKqg2MDx12ryTn54E2421JIz5EtLPMkSQwTeZCQGGAyUQqVg2y0khD0AWVZY0rBMhcJxKPV5xxEEawGbu4Grj2WFVhsFHJNe2zb0WzLJ7WAeJfqOR8mmDt7tD8OoUZ7x+FC4LKM43/POAPc+xnqE7IGoZKdxQlgyWKATWygsG58uOfbM8Imh/EWW3W3AK4Bpqrat7r3xhK1rJwa1Ykerc468Ys+d4k4R7/izTjxqbUmfX9Vp+70Wg2LtQ6ajFZJLVMaw3DHrkdc9SMzm1Nn58ZPTPzHrOxpkZezdL3+0409KOq/nBUbA6g55GBkex5nM0uiZxaQVAqRnexuAR+nPpnn7TmRaq2a2tzpNdT3e92a1wMbGOFU+QwvlOWvbAvO4EPtLKoAAQEdQJ5jW/EIyawCwZM5YYVkPBwPMc+o4Imen4h22/h2Za8oXqsXYEKg4xjJwRzxLIzfQGj2nfKuGc4x1YgBRnj9uZ5btnW99czA5QeFPLwjzx7nJgq7dsarZaEL22Cmkpz3isNwYr5eEc+hImTE6fg+62+TF5O1JAxJDBOkYwQES0gEgSmJIzbBBZD0hMWwmgpKmsTCmaDMyxZGJqNcpZVHTBRnJjal84ooZ534p7Z/6Opwtlik2EkjwY4qBH636fIxcs1COphhFydDbfjYVfirKzuLUtpdJjpmw4u1JP8AKpVR/ETOR2d2pUNPac9xfUn91YYC94UFQXGDjIPXoefSdL4X+HRdora3eusC4Woy7G22KCGwRgkZ48wAPOee0VbDVrp7PJcMm0EYX8uePcnPvOLkcpPUzowSSpHu+wfjFNRVRp7LWTVCoNYrHItYuxwvP5gMeHg8xPb2qe4GtGD0sq94gB3O6WblbjG4DxeE+x5IE852l8OGsblDW19VXP8AbUP1VlbzGft+8z9l/EZDKzh+7VVGobcGAsOQGxjwA7Rz8/WJF9MsnFcxZv7GpZhts3EgKxCovd2hcBHDdTwOQQMenWK0tge61LlLBBY6Hbs8AfC4PqOAPKO1VW+qnUUXoo8e3vAy/lDZr3ryz8c5AHHWHs/tHuE/t0Luh7ljtQmwryo3H8zZHrxx5yxUVbk/3lZp1qJTCC4YVyrMik46+oJP0Mr2abFutSxu8Wx2eu7xbS3B2Lnywf8AtidTf3lFyNUtIdSypZczWLgZ7wgjAAOARn9Q+c5+l7b7qqtHORu8NgTmluQM56jgdOcN7S7Hk0TUkJOGqLR63u5DVE1avLVqeti7lYcDpnoeftmbNs7cMqmrRzZQcXTM5SAR5EqyyyxBcqRLYkIhIelBhxIJYTAaSpSTZIYvUala0axztRBuZvQf19MepkIc/tvX9wmQN1th2U1/4n9T/COp/wBZzdL8I1lVa4d5du7yyw4yzEgkH2yB/wCOk19k6VrrTrLhgnw6eonPdV54+ueSfX2Anai1q+oa9PBir0YUYAAHPAHqcn95h7aRaa7dQtZZwo3lNosKjgeI+Q/rO5iUtqBBUjIIIK+oPWDJBZFTBCTi7PJavthVVyLXexaqylnKacnIZvATnbjzPLdJ3+x79N2lT+IWsLYAa7kGFsQdGXcPzVn34+RE42n7EG23T22M1aOyon5Qle0MrZHXKk9fMGaauxvw34X8JaFCLZZqGNiAqh/K2DwQc7emOffM5c8UoK2b4zUtkZn+B86h1Vf7tZncVwFQFywRV35wAcZC+Z9MzLrvhy/8MUQkm3cNtpw+VLMcnPB2jPPlie17MS4pWzKgckG1S+4eIZIUjpz5YnO0N91liM4XelmoFW0qCdOQFIsTzdeCCp6E9JWmMec0+oUKunsUPe1T6gWhQFSlyo7rk54wOB6dZx+ye4pdqSa3s8NaWWMMJZuIYKpBHOf2ns9Xpa3SzUmn8OKWcO1leG2Iqk9OChA49cCY/h7supxnvNznnKoy2V5TrkjqC7YxjGR58w2Cimq7F2LXYrZvpJsNZsIIAzvXb5jA6YE09n6jvaa7Suwuu4pnO3kjr59Jtb4c0ibXcWah1U1o1rs52h84OeCAzfq9vSVBzyUFef0A5C+gz6/LidDwpNtroy+QlSM7pFMs1sIsrOomYWjKUgxNDpFNxHsB390IMUTILJkousdODa/4y7YD/dqGyzDpbYPMew6D6n0m7tR2NZVOGsK1g5wQG/Mc+XhBjNHp1qRUUAAenGfeLVsa6RqGAABwAMADoB6QEyu6DMahbLgyEym6DdJRDPqtKGbJKqWTu97EqquDlGY+XVxn+KK7IqCC1aw61pc6U5JB2rhSVbrsLhiPYzcDDK/SWvUPr9ukWqgBgAF3kl2TKM5xjxEdfrAiOP8An2HAOA2wgMceMZX83HB9zGYkgfj430FZZrsy67TPcGWy5zWc5pCqFIJ5DHqc/T2xOjpdSF5ZrGcqod+8fa2OmFzgTOZUwPxsb6Is012P1+q37cF8KCMFjgkkHJXzPHB9zMREsxi2Mvx41BUiqUnJ2wERbCFmiy8uQgDM9oj8ypjrYDOtiQVwK0tumcsHvplFNb872ucYzxsWvrj+ZxzMrDEZui2aLFVYZMAaQtKFpWWUJY5sjg8H0MAMWDDukoljQYd8QbIA8mklmgNJmJDSwaCg2WzATJmAmSiWUJlGhYShMdCgIlCsJMWWxGSBZYLiEiDdKl5KJZuEhMkkQYBaVzJJIArmWkkjEA0rmSSQhFjQJJIGQmIDJJIQmZJJJCFHMWZJIUBlWi7JJI6AUBkMkk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177" name="Рисунок 14" descr="index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572000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4787900" y="2924175"/>
            <a:ext cx="3683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Шорт-трек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250825" y="6421438"/>
            <a:ext cx="3683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Хоккей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4932363" y="6421438"/>
            <a:ext cx="3683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Фристайл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index5.jpg"/>
          <p:cNvPicPr>
            <a:picLocks noChangeAspect="1"/>
          </p:cNvPicPr>
          <p:nvPr/>
        </p:nvPicPr>
        <p:blipFill>
          <a:blip r:embed="rId3" cstate="print"/>
          <a:srcRect l="17379" r="21794"/>
          <a:stretch>
            <a:fillRect/>
          </a:stretch>
        </p:blipFill>
        <p:spPr>
          <a:xfrm rot="20036198">
            <a:off x="457072" y="4420847"/>
            <a:ext cx="1781518" cy="2165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7" name="Picture 13" descr="https://encrypted-tbn2.gstatic.com/images?q=tbn:ANd9GcTEjdP3qY9xUNwiaG0MpFainzFg3IMRnXHwyhEGkynIHRZBJSvJ3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5644">
            <a:off x="6475732" y="4458639"/>
            <a:ext cx="1733971" cy="2167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3" name="Picture 9" descr="https://encrypted-tbn1.gstatic.com/images?q=tbn:ANd9GcTn5R9cX9f0MbD-xkwu4yusgY80ycDnd88BuqBID977jfM5fiiS"/>
          <p:cNvPicPr>
            <a:picLocks noChangeAspect="1" noChangeArrowheads="1"/>
          </p:cNvPicPr>
          <p:nvPr/>
        </p:nvPicPr>
        <p:blipFill>
          <a:blip r:embed="rId5" cstate="print"/>
          <a:srcRect r="51503"/>
          <a:stretch>
            <a:fillRect/>
          </a:stretch>
        </p:blipFill>
        <p:spPr bwMode="auto">
          <a:xfrm rot="525900">
            <a:off x="7390633" y="107024"/>
            <a:ext cx="1584176" cy="234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287338" y="2276475"/>
          <a:ext cx="8636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Формула" r:id="rId6" imgW="203112" imgH="393529" progId="Equation.3">
                  <p:embed/>
                </p:oleObj>
              </mc:Choice>
              <mc:Fallback>
                <p:oleObj name="Формула" r:id="rId6" imgW="203112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2276475"/>
                        <a:ext cx="8636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457325" y="2276475"/>
          <a:ext cx="118745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Формула" r:id="rId8" imgW="279279" imgH="393529" progId="Equation.3">
                  <p:embed/>
                </p:oleObj>
              </mc:Choice>
              <mc:Fallback>
                <p:oleObj name="Формула" r:id="rId8" imgW="279279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7325" y="2276475"/>
                        <a:ext cx="118745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916238" y="2276475"/>
          <a:ext cx="1133475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Формула" r:id="rId10" imgW="266469" imgH="393359" progId="Equation.3">
                  <p:embed/>
                </p:oleObj>
              </mc:Choice>
              <mc:Fallback>
                <p:oleObj name="Формула" r:id="rId10" imgW="266469" imgH="39335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276475"/>
                        <a:ext cx="1133475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427538" y="2276475"/>
          <a:ext cx="118745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Формула" r:id="rId12" imgW="279279" imgH="393529" progId="Equation.3">
                  <p:embed/>
                </p:oleObj>
              </mc:Choice>
              <mc:Fallback>
                <p:oleObj name="Формула" r:id="rId12" imgW="279279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276475"/>
                        <a:ext cx="118745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5940425" y="2276475"/>
          <a:ext cx="1133475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Формула" r:id="rId14" imgW="266469" imgH="393359" progId="Equation.3">
                  <p:embed/>
                </p:oleObj>
              </mc:Choice>
              <mc:Fallback>
                <p:oleObj name="Формула" r:id="rId14" imgW="266469" imgH="39335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276475"/>
                        <a:ext cx="1133475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7289800" y="2349500"/>
          <a:ext cx="10795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Формула" r:id="rId16" imgW="253890" imgH="393529" progId="Equation.3">
                  <p:embed/>
                </p:oleObj>
              </mc:Choice>
              <mc:Fallback>
                <p:oleObj name="Формула" r:id="rId16" imgW="253890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9800" y="2349500"/>
                        <a:ext cx="10795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55" name="Picture 11" descr="https://encrypted-tbn1.gstatic.com/images?q=tbn:ANd9GcRDxDQWZn_wBx6x2OrWl0aU9PdPrHJr8RYeJojVxS9xznpuAiPYGQ"/>
          <p:cNvPicPr>
            <a:picLocks noChangeAspect="1" noChangeArrowheads="1"/>
          </p:cNvPicPr>
          <p:nvPr/>
        </p:nvPicPr>
        <p:blipFill>
          <a:blip r:embed="rId18" cstate="print"/>
          <a:srcRect r="48358"/>
          <a:stretch>
            <a:fillRect/>
          </a:stretch>
        </p:blipFill>
        <p:spPr bwMode="auto">
          <a:xfrm rot="20799639">
            <a:off x="207005" y="186835"/>
            <a:ext cx="1854793" cy="2011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5" descr="https://encrypted-tbn0.gstatic.com/images?q=tbn:ANd9GcQKPhDMQ_vqqe6-s-C-3ZCtYlXvAlXPr-_jF_CI9Z4pPUyTfB0j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627784" y="-1"/>
            <a:ext cx="3456384" cy="2214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6" name="AutoShape 21" descr="data:image/jpeg;base64,/9j/4AAQSkZJRgABAQAAAQABAAD/2wCEAAkGBhQSERQUEhQVFRUUFRcVFBcUGBgVFBcUFBYWFxUUFRcXHCYeFxojGhYUHy8gJScpLCwsFR4xNTAqNSYrLSkBCQoKDgwOGg8PGiwcHyQsLCksKSksLSwsKSwsKTQsLCwsKSksLCksKSwsLCwpKSkpKSkpKSwpLCwpKSwpLCwsLP/AABEIAMcA7AMBIgACEQEDEQH/xAAcAAAABwEBAAAAAAAAAAAAAAABAgMEBQYHAAj/xABREAACAQIDBAUHBwgHBgUFAAABAgMAEQQSIQUGMUETIlFhcQcygZGhsdEUQlJykrLBIyQ0U2KTs/AVVHOCosPSM3SDwtPhFhdEtPEIJTU2Q//EABkBAAIDAQAAAAAAAAAAAAAAAAIEAAEDBf/EAC8RAAICAQMCBAQGAwEAAAAAAAABAhEDEiExBEETIlGhBTIz4RQjUmGx8EKBkXH/2gAMAwEAAhEDEQA/ALC2ztf57BS8ezdOFWI7P9y/dFdLhQFOlWQqc7Rxmzuik62YgG3pptPicP8ArovtCq35UlAnjGlzEtrmxtmeqWI/5zf9qXlladDEcKaTs1RZ4Twlj+2tKCaD9bF9tfjWT9GO77Q+FCIh3esfCq8Zhfh16msiWD9bF9tPjQ9Ph/1sX20+NZL0I7vWKEYcdntX41Xjsn4deprXynD/AK2L7afGuOIg/XRfvE+NZP8AJx3esV3ycd3rFTx36F/h/wBzV/lWH/XQ/vE+NFONw/66H94nxrKfkw7vWK4YYd3s+NTx36E/D/uXzemeNo1Ebo9hLfIysRdNCcp0qlMeqPqj3rS2zYwBLa3+z5emm/zf7o94peT1SbGYR0xSNV2Ngr4aA9sER/wLSsmCqU2Dhb4PCntw0B9cSmumw+tdFcHMfJGJhKXGDvTuPDa07hwlQohzgqA4Opz5HQfJe6pRCE+RUBwFTZwtcMLVlEF/R4oDs0dg9Qqe+TUBwtQhBjADsFHXBVMnDVww/dUIZ/v/AA5RB3mX2CP41C7mj89i+sn8YVZvKfHZcL4z+6Gq3uZ+nRfWX+MtIZV5zpYfpoiMcnW/uH3j40pGvvNBjh1h9T/mFGi4Vh2GO56KA9w+6KRxi9WnAXh4D3CkcavVPdXWOKU/fHAo2HZiqkgqASqkgZr2BIuBWSQRjMmg4nkOWetj3sX81b6yferHVHmn9pv+alMrrIh7CvypEiiL2L9kfCjFBmTRfnch2eFNVlb9mjCR7jzeduPpvW8pbcCsYO+V3JAKOweofCmeOgGUkAaKx9PVrukk/Y9ZoHZir5svmG1r8br21WaXkewWGL8RbhYAMvAec3Idprnt2D1CkC5F+FszW9dJtP8AzejxyWhbdjPLB63v39QXUAcB6hTSa3YPUKXml11vy4eAppLMv7XrHwqRl5VsSUPM9yQwwGV7fquwd9MQdPQPwp7Aeo39n8fjTFeB8PjXOXLOq+x6D3ahvgMJ/umH/gpRZ4dTTvdVf/t+D/3WD+ClFxCdaumuDkvkbQwa1Iw4fSmM2KSJTJKwRF85jewubDh32pKPfzAD/wBVH6n/ANNC5RT3ZajJ8Il/k1F+S1FjyhbO/rcf+L/TRv8Ax/s/+tR+pv8ATU1x9S/Dn6MkjhKAYSo7/wAwNn/1qP1P/poP/MDZ/wDWo/U/+mprj6onhz9GSXyOu+R1G/8Aj/Z/9aj9T/6acYDe/BTOscWIjZ281dVLHsXMBc2vpxqa4vuTRL0HJwlcMHUjkrslEAZb5X4sownecR7oaqG5f6dF9df4y1c/LVocEO04j7sRqmbln8+i+uv8ZKQy/UOjh+miLxh66/2Y+/R4eHpomL89PqL980rhV09P4CsOwz3PRyjQeA+6Kb43RacoNB4D3Cm20fNrrnEKlvc35q3ivvrIHNlB72rXN7D+bP6Kx3H4kxw5wASt9GGYalRqPTSWb6iOhg3xSFklpZZf58aisDtzONVjDDiMo17xT1cWbE2XS3zdNT2VvKUq49xaMYXz7DnpqVia6yfU/wCZaYfLf2U+yKc4CbMJOA6nIW+cKHNKWh7BYIx8RU/YTd+I7z76j55rXpzJi7Eiy8eYB76Rk2gbHqx+lFNHjlLStuwGSMNb37+gnj5rOR3L90Uwln76e4/arI5UCPQLxRSdVB4nxpk+3X+jD+6WpCUtK29yTjHU9/YncMfyR/sh+NIYPCtIwSNSztoqrqSetoKXwbXjJ01iB00Gtzp3VdvJls5DE78XYleQsosCL9hvc0lBW2O5p6IpmlbtOFwmHiJGeOCFHAINmSNQwuOwijYhesaZQxKhuNTbQk2Gh4Ad3xp0s5N8yajvBNtdfZ7ab8XTyjnLfcg98oWfA4iNFLOyqQoF2OV1JsOZtc27qxnEsY2KyKUZeKupUjs0Jr0BiMAGBZTx1I7ezjWbeVKBTHAWUZwzqCfOCAFstzrYEn1+FLTkpuxrBNx8pQjjB2j1Gi/K17V9TVGyY1lKquWxUHVQdSTRnxUnHqW+oNKJYW90ayzpOmPjik7V+y3xoDiE/Z+y3xpBp3GXzNUVvM+lf4UogJ45Ps1awSe4MuoinQPyhP2fU3xqV3bjLYnDsqMR0y9YK+UWP0tQLVGJGDe4GluQ+i1a75GoFOHluo0ka3dqDVY4pyovLNqNmkRcB4a+qjUBob/96eOeZh5bOOC8cR92KqTuX+nQ/XX+MlXXy2n9C8Z/8mqTuafz6H64/jJSGX6h0sP00R2L89fqL99qVwvA+P4CkcZ5yfUH33o+FPnfW/AUuM9z0knAeA9wpttDzacJwHeB7hTXaLaV1ziFQ3s/RpPAe+sb2hCzwFV4nhy4Mp4nwrX98Xthn9H3h8KxjbDfmzfz85aTzfUQ/gf5ciKTYk4NwFuOBzpf31MYaKTI4dQG6nBgQbMddDpVNBqTwDfkJyNNYvvmtpKVc+33MIuF8e/2J75O/YPtD40+2WhAluPmKOIPzu6qthsaGFjYH3+FTOwpNZB+yv36DLq0O37BYdOtUg+KhYuxFrX7QOXfSD4R7HzftL8abbSb8q3j+FM5H0PgfdRw1aVuBPTqe3v9iV2rs53clcvBbXZRwRQRqajX2NN2J9tPjS21T+VbwT7i1GYmG+o9PxqR1aVuSbjqe3v9jTd0N1JMTFcno4wgQvbMS6+csa361r6ngO/hWmbC3aiwsGWPqKbFmY3kkYC2Y8AOQAAsOyoXZ2KRFihjGWNUjVRwsuUakc2PE95NSqyGaTXzFvYcNBbXU68qKOPQ9jHJleRb8I4bRZZg7pHHhQComeRLmTN1VVF6xBW5A1JNxawvUku1omH5Ns7WFkyukjDiSiSKDJYXJy3NgdDeqrv9sSSdY1imMMkbl8Mc/RoxdQrxB1tlcBbjibNzBNovdDZ+0WkjfHYuYBXDR4YtnkkaM3Ba98iAi5b6J4i9SeNcgQlsX7B455kSXo5Y7lgySqUcAHRip4X0PpHfVR8pW6ck9sTAC7KmWSMXJyqDZ4l5nWzKNTYEcxV6GOMds1jcC5ANr9oGpAvypCXaKhuNgQCOzXXjSLjTsZjKt0eZZnAZOqG6g5kcz2U8jxC/q1+29X/ysbnqw+X4dbG4XEqo45j1ZwBwNzZu24btrPEw7/Qf7LfCm4aXFEcm3aQtiplUr+TBGRbHO4txsKKuNHKMfbb4UeSEkgFWI6NAdDx17tKYTYV1NsrEciFb26aGigo1yVNyvj2JjD6i/aF9qtWu+Rn9Hl/tG/Cshwfmj6qfcNa95Gh+byf2je+sMPzsYz/TRopNdRa69OiJmHltP6F4z/5FUrc39Ph+v/nJV08t50wfjP8A5NUvc4/n8P1/85aQy/OdHD8iI/G+en1R/Eauw76Hxrsd56/VX+I1JwcKXXAz3PS68B4D3Uz2kOrWbr5cl/qw4D/+j9n9nRMR5aFcW+TW/wCI/wD066PjROX4E/6yW30jY4SQr8wFyL2LBOtkBsbE2twqt4LcLC4jRpZ/NQvBli6UMwDsmcDK1gUva9swva9Gbf6PFWhaJwrG7MjPmVV1Ljq8hc+3lSe5m1LzYhF6RFjkyRhmEhW6m+WQg3GgYejiKHyzdk82Pyko+4mw8Pm6RQDlQq88rdCc+YDIylQxBRrgai45GmG8HkwwSQSTYJndXClYcwKEg6EyHrZefr1oN65bPinEeHklR1jiXE5SscKLHrFE1hq2ZyQCW0HAWMlunuvK2GkkmjSJndp4ks8UMdkCZjCOsucF3yAaaaC4FG1aAUtw+4u52Ew+EmnaOJpI4nLSkXCtkJIiJvZV4ZtSTz4VmOHwSpquYEgX4nv5r21pu+mI6DCQIyu+FnUFmhLorSC7CM2GcLYZgDa9u6qOcdg/1M372alcrfFjmCNLVRFS7KRjdlYk8TZvhQjYcf6tvUfhUk2LwfOGYf8AElo4xGC/Uz/vJfjWVv8AUMVH9P8ABGvsiNjdlJJ0Jt2Cw9gFJtsaLhk9h+NSgmwPOKf7b/Gh+UYH9VN+8kHtzVLf6ibP/H+C1bPkBELC5FlW50N1AVvCxvVk2fHkkJ5HlyHcP55Vn2zdrQKJFw8LnzWIMjXOoBK59L2vppc2qx4feWNlC5srgAMsl1cHncHXhXUxvVFM4maGibiXgTKwsQGDcQwDKRfmGFj+FKYWFEDdGiLfjkVVvbXrWGo4G1U1dvKpUlwBf5zWsMth7aeRb4xZfPBNgLDUXHZYUOWN8AwlWzJ/aTiw8dfA1V58SSx14HLwNrC+oub8aPLtiWVsqwziNvOkyWNjwCBuR7beFROJlhZwIpQbmxVrh0toSQRmtrxt6KrF005K3sYZuuxwelb/APgfebHFdnYrMbZogo+s0iBbeJ51kvSH6Tfab41tG8GEi6ApJGrAlQLjQuLlSxFuw+vhURsLYkYbOIIMg6q3jV9bi/ncCO8c6Yj0jXoYr4pjStJmcKrO6KmdyY0sELMSTfkPfU9hdxMXKulkB0u82U3t2Ak6aVd9tbTZcgXQWbqjqi2muVVAOnf3W50pu8+cMQG4gE26pPjxLW9VbY+jjXmYr1PxrIlqxx/6UvE7m4jDoDJ0bWjucj5m6qkE2I17a0LyOfoz/Xf71NNtMVfXKbAaAdYA/Nbv7B2GpPyXYXo0nQcFla31WsR7PdS2Xpo4pao8HQ6L4jPqoOOTlb/6L3RJJQKMaiNpTnNb1VSVjU5aUV/fjZK43oQdOjMnrfo7HwGU1Q92diOm0BcaRvqeQ/Kqw9grTRJZrcQf599qjtiBGWSVbHpJGI8FYqKCWOEnZcM84KjO9v7uSRsr2utgPSJCfxFQeG82ts2hg1eI2Avw7RxvesY4Fh2M3vpPNiUODodNneS9RZTsKD+nVw3Qx9AZlXo7dXKcOGI7fO1qf8pO6eEw+C6SDDRRv00S5lXXKxa41PO1Rx//AGVf94T/ANsKs/lc/wDx/wDx4fe1GvlkC/ngVnd/ZUa4CHEJEomGYvIoOcp0jqb2PAWX0CoLbYDSKTLKCzKjECQqsX6yLohlNhcFGsb2INrir1uB+g4fwf8AivVTwe8hwuKxIynIJ5ACOACyMAo9Huo+EjGVtv8AYv2w9opFg1hw8WIMaggSz51tmuWcPIAxbUkBFA8KDD7ctoGJAOhY3b0k6k99U/anlBlxQ6OGN3bsRT7zwpfZO7mJLKZJYI+BKPnduXVJS2XTmCeFu8XYBd5cTDi7YaZFlGXpnV+sLK6qpOt/Obj+zVI303JiOOwmHwsSxLKjGUxLfKOkCmQg9g4Hhc1PbD2B8jxMmIbEidZUVDmAjdArBwdCQw6oAC24ime9O+Ihl+UR2NohBb53Wkz3BPI2HqqNaluGpaHsPMT/AEVhZegkwmGQva4IjdtdVzjUx3GoBtextTbZGxNjySFVw65mlMQilzNlYZiGjF+qrBSdTwtw55dvBtqXGsGmYWU3VbdUEi1yeZtUXFh3Q5o3KtcMCrEEMDdWFuYIHqo9IGp+pe96djQR7WghjhjSJmwoZFHVIkks4PiNKtO/e6ODgwWJeHDQo8arlZVOZT0qKbXPYT66pc22DisfgJn89jgxJbh0iTlXI7iRm/vVpm/eHaXCYqOMZnfIqDhdjMnE8h38hWMVeo3lKtG5l+H2ZfZ4ljiu5mnjkdRr0aiIIrW7CxA8anpMfIsLBlDZUAtInSW0A1B1twF7i1SOz9mCGFMMpzWzM7DgztrIw7rAAdwHaafY7dWRocisnzTaRSQLa5VYG4tw1B8K6fT1ihplycbq5PPO48IrG7GPOZupGOqLHIL6HkbWA18Tpanm8EsjqjZiMpy8bDrdgtcn4c6c7O3exEMlzDdbG5icEaDTqsATrUhisLKyMvQSDNpchCRrxAJ9tM64Jco5k8WRy+VjPd1s0dpGJKcblicp1W5PqsOyq5t3DRx4lSr2YSKwN7aMbizaAEa9gqU3c3eeSTNO1suhRSQO8E2F/CtBweyYkWyog9A+FJ5usUNkrG8Pw525OVGS70b4BJUjlByassgNwb2NmA5rp2+dfnU7u3tmGWKyyKSGN7Zb9oOhudNNdffTfyx7pQ5Ip1jK/lCspjIUddFEZKkEC5S2g51mQ2LB2S/bX/p1lHr0t6G38IjkhSdf30NV23iolKAnUryNxodLXPHwA9NNtlb14eEOzMqm4AvcuRxsqgWrPDhELXJl0UKNR5q8LkjWjjBx9snrWrfxFdkSPwOK5dlx2rvUksmZWdlCjiLAX16o42563q7eSvE545m7ZD6hZR7BWQRKBmAvYBQL8bZW499az5Iv0Z/7R/vmsY9VPNLS+B1dBi6aOqHPBoBqB2wOvzFgDp31OZv5/Go3aOCLsDcAZbG/bf4Vr2ZhkklRWd4NodDhZpRoVjNj+0eqn+JhTLdS64TDqeJQt6CxI9lqmtu7ofKoGh6YpmKtmCBjdTcCxbhe1A2zDEALWVQqqeQVAAB6hSbn5g004f7EtrY7osNJIeJFh4nT0VjUTdUHt19dWvfrb7SSJCuka9Y25vmygHwAPpJqpRkBV0vp8azz5NXB0ekxOEW33LLJvNH/AEuMblfoxIsmXq9JbohHbjlvfvqW323/AIMbhTDFHMrB45LyZMtkaxHVYm/Wqrvshsw05DspU7Ecq2h4d30loVKVNLuauMLT9Cb3b3/gw2HjhkjmZo81ygQqczswtdwfnDlVm2RgocQuZ1BDEvYjUZyTqO3WqLhtzMS5BSKVtRqoa2nedKs+6eOsoW9yND421Pr99MQba3FMqjexcXwsUMZEaKvbYWv41n+2cRKGaQXVQ1r8QeFjp48Kt2OxpKnnpew4m3Id9McRuGcdHDIrGAheusyvnvmzKGQNlUgXN+JzCrdvgCNXuUk7fd1dQ6qykhSxurAEa2466g9lQ+9G1S8YAuAJbA/SshNx3C9vRWiDyLtck4mPUk/7NjxN/pVQfKhue+z2hBYOkgJDquUdIpIZCLnXKUPr7KqCne6CmsdeVlXGJo6YioxZKc4cEmw1PADtJ0A9dq3MS0bMxQjkwshBIidJGA4kRzs5C+IrV4N7VxcckkUcsYL5T0oUE6ZjbKx0FxfhVYl8kGNAUL0LWWx/KW1uTrde+n2ztkSYSHoZVCurszKpBXr6g3HcooMGpTdoPqnHwlT34J3YUIZi2vnW9AF9Oy7W9VWRiNe3T39tQmwVsgPPKSOVszEE/hUoW1/D0UzLkQgqHKML+m/r4U4kGh/njTBZNR/P86+6nitceNLyQxFlRw8uTF4hSfnI6/VdTmuO3MDfxFWaCW4vf1VVtuRFMcrcpEK/4cy+m6e2p3AG4GvhWc1aTLi6kBvLsv5VhZoObxnLfk69ZDrrYMo9ZrA0YWGo8Ozu4V6OjOovrYg+0cuysI2jsJhiZo1UsVmkUBQSbZ2IsAL8CKUaH8EiJ9I9lco8PZ8KsGH3Axr+bhZv7wCfftToeS/H/wBXb95H8avQ/QY1x9SsIdX/ALnuarruHv5Dg0aGSOZmLsbpky2ZifnOD7KaL5Msfdvzc65fnx8gf2u+kk8m20FkLHDMR3NE3sLUWNSi7ozyuM41Zr2y9tpiELqCgF/PK3sPnaE2FRibbEpNsym1wkgyP0Z818hObKTezG17Go/Z0smGgySxspNgQxFyLW5cqido7Uhw0hxzwSzSy5YGKN5sagWYrlNzoq3A5a106lps4VJzd89i1x44inZxGYC/Pt7taif6YgkjVo7gsl7Si2RnXqlhYhmUngdL0z3ZiGGw4SbEGeTMzO92sb8AMxJA9QueFIZI2rGYbEZvVsBH/KDQAcLcCGJ9Wpt+NZvicKUyj9ns7zWw7bCvG3YR7O2sp2xgCJOrqLaE8fONZSWyHunm90b2uwMOGzdGCe86cLaAaU7iw0aebGi+Ci/rovTV3T11fDEfEZGb67S6PBTXJvIpiWxIN5AQSCNQQuY6dlZZshXjLNlcRqFBY2ydY2BJve9wAb/SHbU15TNsZ50jVcww4JsLXMkgGYC5A0Sw17TTzacS4TAxwRhXOIA6Rm1Cw+cSA17m+VRfsJ+aKwkrYceBfAyrIyhiACRxNteQ9fLnV12YCIkzMGa12YLkDNc3IT5vhyrO9nThSrXGhBNWnYe10skbNkkmaVkjeUzSEKczMGtYAg+YDZdACbmpie9EnwWTNWW//UFiQMFhk0u2ILd9kiYH74rS6yfyxY7CtiIYsQ/+xjL5AWvmmINyFFz1UXmONbzVIzjuzF0Otv8A59VaF5Kd1nmx8LSxsscV5zmFsxjt0YAOvnlT6Kiod54U6mEw5J/ZAUn7IZz7K0nySyTO2JknQRnLEiLaxsxdmJuSfmrxrOKt0aSdI1Fp7AkmwAJJ5AAXJPorO9sT5pGlQ50lOdGUgqVIFjm4cPfV1eXQ31BFjfUWPEHtFUva+6UgdnwcojzmMdE6j5PHFGpusUYFszNl100Ldt630NcIWk9XcebBxN1A080jjwIe9vbUp0w4n6Wvp1BHwqqbOwOIwsSTThQ5kYsiG4UEWUFr6ltbi+mnMm0tPj8xuvCwsR2WufXVNGadEhHPra/AW7gbkDUd9/VUjBL678+QHKqz8v4LccA5A4cbi/hb20v/AEykYsTw5nTTtP8AOtYyibKR28bAyofolPbp7japfZzjh6r8P5vVA2rtwyMxXmbjsuOFvUD6aHC7/mHMsgY5WRG6hIvJcgLY9xPxoXHy0X/laNPie/EEEfzcU8hkCjQAE6mwtc9ptxqo7L3naR3RYnd45UhksoiWPOCxkJcjMiqpPVF+sv0r1Y81Vgx222aSlSHf9IHuo3y891MAKNlpzw4mWtj0Y6jDG0wyUZUoXjiXqYO0sBHOLPcHgGXiPwNUvbe70sEd86OgJ42DfZbj6DVynxCopZiBbhmNheqdjNoxy3JmDMeViq6clzVV6TGbTf7lb+Wh3VBo5OVVHnE8gF5mn2G2VOWAEUtyfnKw9d7AU4TZUDG7SRXJAA6QZgw4a/NOlXfZWMYjI5JZVvc8SvDXv7+dYalq0miVqyvxbv4pkIKgdzMB4VCYncTEsb9GDp9Ne099aZmoL1bwpm8MriqRGbQ2nHBG0szrHGnnOxsBfh4k8gNTSGwt4IMZH0uHfPHmyk2ykEHUMp1GnrBqkeWrBySYGLJ5q4gGT+8hVCe4Np6RSfkhwow8Lxsfyk7mRQLnqRIA1zwBGb20w5VPSY6bjZG7Swsks+KXrtPHdhEBmllGYiSQduUZCAOIa40Bqc3ywzZcPfNEVhiuqkGxUEPGx1BF73q7hhe+l7Wvpew5X427qru/EaNEjE9dJBlAJuytcEMBxHPWsp4ai3YccltIo0GMeRo0QZzKCYwpFyqtlYg8NDodasu6OPmBaHOA17sCmY2W5KIuYBXuAATw10omGgjxONZVtkwypYISmqnOPNtxcm4521p/tvCiDExzqVRpAyyM2iZ0AyM58DbvsONYKO2pdjVy3plg21tvoMPNOBfo4nkCnmQLqptyLEDSslxeyVnlabFDp53t0jMermAAKqi2AUcB3CtE30JTAYjIoZsgChrZcxdQCcxA0OuvZWJYuZ3/AEjGC3NIbynwtHljHpJpnOqaRjh72WeXaUEAyl40/ZS1/spr66uHk12mkqYho72Dxr1hY+ax4X7+dY6s0CeZCX7530/dxWHrJrVPJHii8GIuEFpUACKEUDozpYfjeqwrzoLK/KaF0tcBSSilY66DQnYli8IJEZG4MLH8D6DY1nmMmlw9xe6nX1D3a61py1m2+qZJHS1rC696MTa3brpbupfIGkMYtt9g1JOt9OOlx6L+k0TpHnNuVzw4C559thYeiqu0jAm2mp0/nxq47pSB4rtoQxRj2k2INuen4dlYMIPh9lE2vpqPadPHhrUocMLC/Ij2HT06UtLjlGosRy4afRJ7uNIYnHhuGnD/ALn039lK5NzaJP7DxReTuRSe67dUD2H1VPZqg908PaAueMrlvQvVX3E+mpmnenx6YIynK2KZqOHpCuFbtA2Og9CaRQUsooHsEtxhtTZKYhMkoawNwVbKwNrGx8KprbPEckiqzZSxtc3OXsv4VfpWqkYtwHY9hNxzBFZzVozk6Yx2lg7rdVBN7mwAJ0PPt8andyoHN3kY3AyqvHqnU3PiBpUWu0VUcL3Pp8fClU2vZSVuAAWv2WF/cCaSlNxaNki7nFW0NH6aqrsDaZnBb5o0v2mrAo0p7H5o2wNTQ3xkSOjRyAMrgqyngVPI+zXuql4jdifDsDgsQoTmspKyWHAK46p8TY1dHYGiNhlPEVpPEp8kjk08FIwO2cSZZExUqRxgXLRsrSW4DrWOUk87aeJqfXY2FlLM0jlxHa5kYgA66rexOnEime29xIpzmBKNwuptpe9jbjqL1EP5PcQAwTEmzecdMxsLcbX4UpLBNPbcYjljW5Y925kMea65ycrAEH/Z9VSe8gA128k4U4Y9k4uORGRgQarmz/JzNF5stvA2pjtfcvHXzR/lMpuAX492tatNY9NGapz1WXzezd9cZg5oIpVBkUZekB6rBlYZiL6aEXtWA7f3YnwcpinABFiCpujqeDI3Ajl2gixrSoJtoh1PySeyrZr5dSCLfO10uPVXYnc7HYxI1n6OMRl8vSNmks54HLoNAPVWH5k3ujW4RWzMiFxW6+TPYLYbAqZAQ87GZgdCqsAsakcjlUH+9UZsTyVCGRZJWilym4QhslxwJHzrdh0rQh38efjTWHG07ZhkmmqQTLR1WhtRgKZbMUgQKz7fHHw4mfo1dc8LCDUkZne7lV+lqGGnMHXhWhqaj8VuvhJXDyYeJmVi98uW7Na7PltnNwD1r2NYZLfBoq7mLYnAnXLY2J1BBF+a6c6kNgSMbpHc6XJAJUEEaBhpfiTy07TatT2fuTgoVyrh421JvKOmYknmZL+HopnvJunLKyPhZUiMcbhYin5N3bQFiDYAA3AKmxAPM1jpa3D2ZR+hk1vcdo7AOz20AmZeB04emrbgti49ZMsiYR41hUGTO6Z5ri76IzDS4K5QvMHWlJty3lYGR4o15iEM7+CtIFVfEq3hWLjJ9i9kTuwY/wA2g/s1J8Tcn2mn+WkoMOqKqILKoCqNdAO86n00e1OxVKjIOAKEEUmBQgVZBYNXXpO9JPJVUXY4uKyLejaskc0i2s6sytzDa6H1W9daoJagto7mwTljI0zXJNulNgSbnKbZgO7MR2VUovhA7N2VrZWxZDBHiJXiZWUSMiXDopHA30YgWuBa3fU/HNAydSxtqNNORsRzBt7aTbye4XIUAkUdzm49JoNnbqS4e4jaKdSLDpi0TLfm2RWVh3ix7jrSubA2rXJpFpFjw0ShRlACkAgAACxF+A8achaGCIhRmsWsMxAIBNtSAeVK2puwdJGijqlKqtKAVq5AKIkkdHEdKhKHJQagqEiKKRSpWikVEyCeWhy0YrQXtV2UFyV2SlBRtKqy6EctCBStxXdIKlkoTAowFcZqDp6m5NhZVoSwpv0tDmqtLLsVoQtJhqMJKqiCvR1xhoFejdJQ7hbBOiopSl89ARVWVQ2IpN1pyy0k4o0wWhC1GFcTRC9a8gh7UIpLpKNmqUSxdZKN0tNr0a9C4ouwQKECl+ioMtBqLoBKPmpMtRc1VVl2LUUiks9AZKtIligo4W9NS1HjJonEqw0kNuFIFjzp6R203epFkaCA11BloQlFaBBC0OWhAoTQ2WFy11q6hBq7IFoQa5qLepyQOGoQ9J0NqlEsWD0cPTcGhDULRaY4vRGWiZqMGquC7CGKg6GnAFGy1NRKGwjoTh6XK0Km1TUyUNljpTJS5ANJND2Gq1F0GyUVhXV1UiMIRQWoK6iQIU0Q0NdRoELS8N66uqS4LQeRdKRvXV1BEtnXowNBXVZQa9cWoK6oWBegaurqhQQigtXV1GigwrqGuqmWcKGurqogN6Oprq6hLFLUYCurqEMG9FNdXVEQC9cZK6uq6K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4835525" cy="706438"/>
          </a:xfrm>
        </p:spPr>
        <p:txBody>
          <a:bodyPr/>
          <a:lstStyle/>
          <a:p>
            <a:r>
              <a:rPr lang="ru-RU" altLang="ru-RU" b="1" smtClean="0"/>
              <a:t>Фристайл</a:t>
            </a:r>
          </a:p>
        </p:txBody>
      </p:sp>
      <p:pic>
        <p:nvPicPr>
          <p:cNvPr id="32770" name="Picture 2" descr="https://encrypted-tbn1.gstatic.com/images?q=tbn:ANd9GcQ69lvrH5oKoWqfGyxl8QfnvPl1AT13v3xsN12eZMUymsL7L-IrRw"/>
          <p:cNvPicPr>
            <a:picLocks noChangeAspect="1" noChangeArrowheads="1"/>
          </p:cNvPicPr>
          <p:nvPr/>
        </p:nvPicPr>
        <p:blipFill>
          <a:blip r:embed="rId2" cstate="print"/>
          <a:srcRect r="14764"/>
          <a:stretch>
            <a:fillRect/>
          </a:stretch>
        </p:blipFill>
        <p:spPr bwMode="auto">
          <a:xfrm rot="513550">
            <a:off x="5612726" y="235180"/>
            <a:ext cx="3355709" cy="2610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 b="6641"/>
          <a:stretch>
            <a:fillRect/>
          </a:stretch>
        </p:blipFill>
        <p:spPr bwMode="auto">
          <a:xfrm>
            <a:off x="467544" y="548680"/>
            <a:ext cx="504056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5" descr="https://encrypted-tbn2.gstatic.com/images?q=tbn:ANd9GcTucMuiMkRKHUS9gVRCmhz3nenujAJ2IY2cva-iKcPKZlKV8ha0i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21802">
            <a:off x="5717166" y="2539606"/>
            <a:ext cx="3227012" cy="2147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5" name="Picture 7" descr="http://img.championat.com/i/article/32/51/1355143251_b_marija-komissarova-lider-zhenskoj-sbornoj-po-ski-kross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65011">
            <a:off x="5997395" y="4600958"/>
            <a:ext cx="298326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2" name="Picture 10" descr="https://encrypted-tbn0.gstatic.com/images?q=tbn:ANd9GcTn-jbIurU49W1lJI2E6i6SpD9k0JAByly5Gl-kmmP3nzpEL8LY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3247086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800" name="Picture 8" descr="https://encrypted-tbn1.gstatic.com/images?q=tbn:ANd9GcRBprYceylTNE8kDXIL06yXUWJ6LlOVT6BQXeOODUiUVUrHvy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0"/>
            <a:ext cx="3129825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altLang="ru-RU" b="1" smtClean="0"/>
              <a:t>Кёрлинг</a:t>
            </a:r>
          </a:p>
        </p:txBody>
      </p:sp>
      <p:grpSp>
        <p:nvGrpSpPr>
          <p:cNvPr id="10245" name="Group 11"/>
          <p:cNvGrpSpPr>
            <a:grpSpLocks/>
          </p:cNvGrpSpPr>
          <p:nvPr/>
        </p:nvGrpSpPr>
        <p:grpSpPr bwMode="auto">
          <a:xfrm>
            <a:off x="179388" y="765175"/>
            <a:ext cx="4248150" cy="4103688"/>
            <a:chOff x="6180" y="1170"/>
            <a:chExt cx="4530" cy="4065"/>
          </a:xfrm>
        </p:grpSpPr>
        <p:sp>
          <p:nvSpPr>
            <p:cNvPr id="10259" name="Oval 12"/>
            <p:cNvSpPr>
              <a:spLocks noChangeArrowheads="1"/>
            </p:cNvSpPr>
            <p:nvPr/>
          </p:nvSpPr>
          <p:spPr bwMode="auto">
            <a:xfrm>
              <a:off x="6180" y="1170"/>
              <a:ext cx="4530" cy="406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  <p:sp>
          <p:nvSpPr>
            <p:cNvPr id="10260" name="Oval 13"/>
            <p:cNvSpPr>
              <a:spLocks noChangeArrowheads="1"/>
            </p:cNvSpPr>
            <p:nvPr/>
          </p:nvSpPr>
          <p:spPr bwMode="auto">
            <a:xfrm>
              <a:off x="6487" y="2097"/>
              <a:ext cx="3839" cy="29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  <p:sp>
          <p:nvSpPr>
            <p:cNvPr id="10261" name="Oval 14"/>
            <p:cNvSpPr>
              <a:spLocks noChangeArrowheads="1"/>
            </p:cNvSpPr>
            <p:nvPr/>
          </p:nvSpPr>
          <p:spPr bwMode="auto">
            <a:xfrm>
              <a:off x="6717" y="2953"/>
              <a:ext cx="3148" cy="192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grpSp>
        <p:nvGrpSpPr>
          <p:cNvPr id="10246" name="Group 11"/>
          <p:cNvGrpSpPr>
            <a:grpSpLocks/>
          </p:cNvGrpSpPr>
          <p:nvPr/>
        </p:nvGrpSpPr>
        <p:grpSpPr bwMode="auto">
          <a:xfrm>
            <a:off x="4067175" y="2492375"/>
            <a:ext cx="4826000" cy="4365625"/>
            <a:chOff x="6180" y="1170"/>
            <a:chExt cx="4530" cy="4065"/>
          </a:xfrm>
        </p:grpSpPr>
        <p:sp>
          <p:nvSpPr>
            <p:cNvPr id="10256" name="Oval 12"/>
            <p:cNvSpPr>
              <a:spLocks noChangeArrowheads="1"/>
            </p:cNvSpPr>
            <p:nvPr/>
          </p:nvSpPr>
          <p:spPr bwMode="auto">
            <a:xfrm>
              <a:off x="6180" y="1170"/>
              <a:ext cx="4530" cy="406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  <p:sp>
          <p:nvSpPr>
            <p:cNvPr id="10257" name="Oval 13"/>
            <p:cNvSpPr>
              <a:spLocks noChangeArrowheads="1"/>
            </p:cNvSpPr>
            <p:nvPr/>
          </p:nvSpPr>
          <p:spPr bwMode="auto">
            <a:xfrm>
              <a:off x="6735" y="2057"/>
              <a:ext cx="3420" cy="30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  <p:sp>
          <p:nvSpPr>
            <p:cNvPr id="10258" name="Oval 14"/>
            <p:cNvSpPr>
              <a:spLocks noChangeArrowheads="1"/>
            </p:cNvSpPr>
            <p:nvPr/>
          </p:nvSpPr>
          <p:spPr bwMode="auto">
            <a:xfrm>
              <a:off x="7059" y="2913"/>
              <a:ext cx="2907" cy="202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sp>
        <p:nvSpPr>
          <p:cNvPr id="1024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10248" name="Object 16"/>
          <p:cNvGraphicFramePr>
            <a:graphicFrameLocks noChangeAspect="1"/>
          </p:cNvGraphicFramePr>
          <p:nvPr/>
        </p:nvGraphicFramePr>
        <p:xfrm>
          <a:off x="1187450" y="0"/>
          <a:ext cx="2087563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Формула" r:id="rId5" imgW="901309" imgH="393529" progId="Equation.3">
                  <p:embed/>
                </p:oleObj>
              </mc:Choice>
              <mc:Fallback>
                <p:oleObj name="Формула" r:id="rId5" imgW="901309" imgH="39352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0"/>
                        <a:ext cx="2087563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18"/>
          <p:cNvGraphicFramePr>
            <a:graphicFrameLocks noChangeAspect="1"/>
          </p:cNvGraphicFramePr>
          <p:nvPr/>
        </p:nvGraphicFramePr>
        <p:xfrm>
          <a:off x="5795963" y="1628775"/>
          <a:ext cx="1827212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Формула" r:id="rId7" imgW="787058" imgH="393529" progId="Equation.3">
                  <p:embed/>
                </p:oleObj>
              </mc:Choice>
              <mc:Fallback>
                <p:oleObj name="Формула" r:id="rId7" imgW="787058" imgH="393529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628775"/>
                        <a:ext cx="1827212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9"/>
          <p:cNvGraphicFramePr>
            <a:graphicFrameLocks noChangeAspect="1"/>
          </p:cNvGraphicFramePr>
          <p:nvPr/>
        </p:nvGraphicFramePr>
        <p:xfrm>
          <a:off x="1331913" y="908050"/>
          <a:ext cx="176371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Формула" r:id="rId9" imgW="761669" imgH="393529" progId="Equation.3">
                  <p:embed/>
                </p:oleObj>
              </mc:Choice>
              <mc:Fallback>
                <p:oleObj name="Формула" r:id="rId9" imgW="761669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908050"/>
                        <a:ext cx="1763712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1" name="Object 20"/>
          <p:cNvGraphicFramePr>
            <a:graphicFrameLocks noChangeAspect="1"/>
          </p:cNvGraphicFramePr>
          <p:nvPr/>
        </p:nvGraphicFramePr>
        <p:xfrm>
          <a:off x="5795963" y="2492375"/>
          <a:ext cx="1709737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Формула" r:id="rId11" imgW="736280" imgH="393529" progId="Equation.3">
                  <p:embed/>
                </p:oleObj>
              </mc:Choice>
              <mc:Fallback>
                <p:oleObj name="Формула" r:id="rId11" imgW="736280" imgH="393529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492375"/>
                        <a:ext cx="1709737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2" name="Object 21"/>
          <p:cNvGraphicFramePr>
            <a:graphicFrameLocks noChangeAspect="1"/>
          </p:cNvGraphicFramePr>
          <p:nvPr/>
        </p:nvGraphicFramePr>
        <p:xfrm>
          <a:off x="1447800" y="1773238"/>
          <a:ext cx="176847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Формула" r:id="rId13" imgW="761669" imgH="393529" progId="Equation.3">
                  <p:embed/>
                </p:oleObj>
              </mc:Choice>
              <mc:Fallback>
                <p:oleObj name="Формула" r:id="rId13" imgW="761669" imgH="393529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773238"/>
                        <a:ext cx="1768475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3" name="Object 19"/>
          <p:cNvGraphicFramePr>
            <a:graphicFrameLocks noChangeAspect="1"/>
          </p:cNvGraphicFramePr>
          <p:nvPr/>
        </p:nvGraphicFramePr>
        <p:xfrm>
          <a:off x="5795963" y="3573463"/>
          <a:ext cx="17049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Формула" r:id="rId15" imgW="736280" imgH="393529" progId="Equation.3">
                  <p:embed/>
                </p:oleObj>
              </mc:Choice>
              <mc:Fallback>
                <p:oleObj name="Формула" r:id="rId15" imgW="736280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573463"/>
                        <a:ext cx="170497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4" name="Object 23"/>
          <p:cNvGraphicFramePr>
            <a:graphicFrameLocks noChangeAspect="1"/>
          </p:cNvGraphicFramePr>
          <p:nvPr/>
        </p:nvGraphicFramePr>
        <p:xfrm>
          <a:off x="831850" y="2997200"/>
          <a:ext cx="2770188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8" name="Формула" r:id="rId17" imgW="1193800" imgH="393700" progId="Equation.3">
                  <p:embed/>
                </p:oleObj>
              </mc:Choice>
              <mc:Fallback>
                <p:oleObj name="Формула" r:id="rId17" imgW="1193800" imgH="3937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0" y="2997200"/>
                        <a:ext cx="2770188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5" name="Object 24"/>
          <p:cNvGraphicFramePr>
            <a:graphicFrameLocks noChangeAspect="1"/>
          </p:cNvGraphicFramePr>
          <p:nvPr/>
        </p:nvGraphicFramePr>
        <p:xfrm>
          <a:off x="4972050" y="4941888"/>
          <a:ext cx="312420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Формула" r:id="rId19" imgW="1345616" imgH="393529" progId="Equation.3">
                  <p:embed/>
                </p:oleObj>
              </mc:Choice>
              <mc:Fallback>
                <p:oleObj name="Формула" r:id="rId19" imgW="1345616" imgH="39352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50" y="4941888"/>
                        <a:ext cx="3124200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65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Tahoma</vt:lpstr>
      <vt:lpstr>Тема Office</vt:lpstr>
      <vt:lpstr>Microsoft Equation 3.0</vt:lpstr>
      <vt:lpstr>Сложение и вычитание дробей с одинаковыми знаменателями, смешанных чисел</vt:lpstr>
      <vt:lpstr>Математический хоккей</vt:lpstr>
      <vt:lpstr>Эстафета олимпийского огня</vt:lpstr>
      <vt:lpstr>Олимпийская символика</vt:lpstr>
      <vt:lpstr>Презентация PowerPoint</vt:lpstr>
      <vt:lpstr>Прыжки с трамплина</vt:lpstr>
      <vt:lpstr>Презентация PowerPoint</vt:lpstr>
      <vt:lpstr>Фристайл</vt:lpstr>
      <vt:lpstr>Кёрлинг</vt:lpstr>
      <vt:lpstr>Подведение итогов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дробей с одинаковыми знаменателями, смешанных чисел</dc:title>
  <dc:creator>Оксана и Альберт</dc:creator>
  <cp:lastModifiedBy>Bert</cp:lastModifiedBy>
  <cp:revision>73</cp:revision>
  <dcterms:created xsi:type="dcterms:W3CDTF">2013-02-03T17:05:11Z</dcterms:created>
  <dcterms:modified xsi:type="dcterms:W3CDTF">2022-10-27T09:33:32Z</dcterms:modified>
</cp:coreProperties>
</file>