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50" d="100"/>
          <a:sy n="50" d="100"/>
        </p:scale>
        <p:origin x="-195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5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2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5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77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9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7990" y="-217488"/>
            <a:ext cx="16000413" cy="839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96552" y="1124744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Спички детям </a:t>
            </a:r>
          </a:p>
          <a:p>
            <a:pPr algn="ctr"/>
            <a:r>
              <a:rPr lang="ru-RU" sz="5400" b="1" dirty="0"/>
              <a:t>н</a:t>
            </a:r>
            <a:r>
              <a:rPr lang="ru-RU" sz="5400" b="1" dirty="0" smtClean="0"/>
              <a:t>е игрушки!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6" y="4365105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Кузьмина Р. В.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воспитатель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МБДОУ детский сад  №26</a:t>
            </a:r>
          </a:p>
          <a:p>
            <a:r>
              <a:rPr lang="ru-RU" sz="2000" b="1" i="1" dirty="0" err="1">
                <a:solidFill>
                  <a:srgbClr val="FF0000"/>
                </a:solidFill>
              </a:rPr>
              <a:t>п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гт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Горноуральский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556543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2022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Раиса\Desktop\безопасность\2022-02-21-22-59-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492" y="501535"/>
            <a:ext cx="2874508" cy="348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4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аиса\Desktop\безопасность\c6ca9452c1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43860"/>
            <a:ext cx="5364088" cy="402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8473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836712"/>
            <a:ext cx="3151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Если спички в руки взял,</a:t>
            </a:r>
          </a:p>
          <a:p>
            <a:r>
              <a:rPr lang="ru-RU" b="1" dirty="0" smtClean="0"/>
              <a:t>Сразу ты опасным стал:</a:t>
            </a:r>
          </a:p>
          <a:p>
            <a:r>
              <a:rPr lang="ru-RU" b="1" dirty="0" smtClean="0"/>
              <a:t>Ведь огонь, что в них живет,</a:t>
            </a:r>
          </a:p>
          <a:p>
            <a:r>
              <a:rPr lang="ru-RU" b="1" dirty="0" smtClean="0"/>
              <a:t>Много бед всем принесет!</a:t>
            </a:r>
            <a:endParaRPr lang="ru-RU" b="1" dirty="0"/>
          </a:p>
        </p:txBody>
      </p:sp>
      <p:pic>
        <p:nvPicPr>
          <p:cNvPr id="2055" name="Picture 7" descr="Как нарисовать рисунок о пожаре 🚩 рисунки про пожар для детей 🚩 Рисова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76" y="3520663"/>
            <a:ext cx="2654558" cy="264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2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Фон горящий дом - 32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597" y="1419074"/>
            <a:ext cx="4841403" cy="542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8473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800" y="404664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Если спичка загорится,</a:t>
            </a:r>
          </a:p>
          <a:p>
            <a:r>
              <a:rPr lang="ru-RU" sz="2400" b="1" dirty="0" smtClean="0"/>
              <a:t>Может в дом прийти беда</a:t>
            </a:r>
            <a:r>
              <a:rPr lang="en-US" sz="2400" b="1" dirty="0" smtClean="0"/>
              <a:t>!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183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8473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и : лес, Дикая природа, Пламя, Огонь, костер, Лесной пожар, Костер  2816x1872 - - 1205479 - красивые картинки - PxHe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560" y="2348880"/>
            <a:ext cx="64925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332656"/>
            <a:ext cx="4083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Два туриста, Саша с Яшей</a:t>
            </a:r>
          </a:p>
          <a:p>
            <a:r>
              <a:rPr lang="ru-RU" sz="2400" b="1" dirty="0" smtClean="0"/>
              <a:t>Разожгли костер в лесу,</a:t>
            </a:r>
          </a:p>
          <a:p>
            <a:r>
              <a:rPr lang="ru-RU" sz="2400" b="1" dirty="0" smtClean="0"/>
              <a:t>И с тех пор в тех краях</a:t>
            </a:r>
          </a:p>
          <a:p>
            <a:r>
              <a:rPr lang="ru-RU" sz="2400" b="1" dirty="0" smtClean="0"/>
              <a:t>Не поют птицы на ветвях…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383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Скачать обои &quot;Спичка&quot; на телефон в высоком качестве, вертикальные картинки &quot; Спичка&quot;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Скачать обои &amp;quot;Спичка&amp;quot; на телефон в высоком качестве, вертикальные картинки &amp;quot; Спичка&amp;quot; бесплатн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Скачать обои &amp;quot;Спичка&amp;quot; на телефон в высоком качестве, вертикальные картинки &amp;quot; Спичка&amp;quot; бесплатно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C:\Users\Раиса\Desktop\безопасность\2022-02-22-13-54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124" y="312738"/>
            <a:ext cx="2819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7937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2775" y="1623361"/>
            <a:ext cx="4941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Тополиный пух горит,</a:t>
            </a:r>
          </a:p>
          <a:p>
            <a:r>
              <a:rPr lang="ru-RU" sz="2800" b="1" dirty="0" smtClean="0"/>
              <a:t>Пламя по двору бежит,</a:t>
            </a:r>
          </a:p>
          <a:p>
            <a:r>
              <a:rPr lang="ru-RU" sz="2800" b="1" dirty="0" smtClean="0"/>
              <a:t>Чья-то вспыхнула машина…</a:t>
            </a:r>
            <a:endParaRPr lang="ru-RU" sz="2800" b="1" dirty="0"/>
          </a:p>
        </p:txBody>
      </p:sp>
      <p:pic>
        <p:nvPicPr>
          <p:cNvPr id="3084" name="Picture 12" descr="C:\Users\Раиса\Desktop\безопасность\Без названия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66" y="3722688"/>
            <a:ext cx="3116380" cy="201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58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446103"/>
            <a:ext cx="37452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зажигалке или спичке</a:t>
            </a:r>
          </a:p>
          <a:p>
            <a:r>
              <a:rPr lang="ru-RU" sz="2000" b="1" dirty="0" smtClean="0"/>
              <a:t>Огонечек –невеличка</a:t>
            </a:r>
          </a:p>
          <a:p>
            <a:r>
              <a:rPr lang="ru-RU" sz="2000" b="1" dirty="0" smtClean="0"/>
              <a:t>Просит: «Поиграй со мной,</a:t>
            </a:r>
          </a:p>
          <a:p>
            <a:r>
              <a:rPr lang="ru-RU" sz="2000" b="1" dirty="0" smtClean="0"/>
              <a:t>Я ведь добрый и ручной!»</a:t>
            </a:r>
          </a:p>
          <a:p>
            <a:r>
              <a:rPr lang="ru-RU" sz="2000" b="1" dirty="0" smtClean="0"/>
              <a:t>Но плохая он игрушка:</a:t>
            </a:r>
          </a:p>
          <a:p>
            <a:r>
              <a:rPr lang="ru-RU" sz="2000" b="1" dirty="0" smtClean="0"/>
              <a:t>Подожжет диван, подушку,</a:t>
            </a:r>
          </a:p>
          <a:p>
            <a:r>
              <a:rPr lang="ru-RU" sz="2000" b="1" dirty="0" smtClean="0"/>
              <a:t>Книжки, стол, диван, обои!</a:t>
            </a:r>
          </a:p>
          <a:p>
            <a:r>
              <a:rPr lang="ru-RU" sz="2000" b="1" dirty="0" smtClean="0"/>
              <a:t>Он большой пожар устроит!</a:t>
            </a:r>
          </a:p>
          <a:p>
            <a:r>
              <a:rPr lang="ru-RU" sz="2000" b="1" dirty="0" smtClean="0"/>
              <a:t>Что запомнить мы должны,</a:t>
            </a:r>
          </a:p>
          <a:p>
            <a:r>
              <a:rPr lang="ru-RU" sz="2000" b="1" dirty="0" smtClean="0"/>
              <a:t>Спички детям не нужны!</a:t>
            </a:r>
            <a:endParaRPr lang="ru-RU" sz="2000" b="1" dirty="0"/>
          </a:p>
        </p:txBody>
      </p:sp>
      <p:pic>
        <p:nvPicPr>
          <p:cNvPr id="8198" name="Picture 6" descr="Спички детям не игрушка? (Игры со спичками для детей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020" y="4307409"/>
            <a:ext cx="1728192" cy="241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Детская шалость с огне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46103"/>
            <a:ext cx="4211960" cy="286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510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Тамбов | Напомните детям правила пожарной бeзопасности - БезФормат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074" y="4616201"/>
            <a:ext cx="2573174" cy="204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4959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Поговорите с детьми о правилах пожарной безопасности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12087" cy="266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2924944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Пусть знает каждый гражданин:</a:t>
            </a:r>
          </a:p>
          <a:p>
            <a:r>
              <a:rPr lang="ru-RU" sz="3200" b="1" dirty="0" smtClean="0"/>
              <a:t>Пожарный  номер 01!</a:t>
            </a:r>
            <a:endParaRPr lang="ru-RU" sz="3200" b="1" dirty="0"/>
          </a:p>
        </p:txBody>
      </p:sp>
      <p:pic>
        <p:nvPicPr>
          <p:cNvPr id="9220" name="Picture 4" descr="Владивосток | Уважаемые родители! Напомните детям основные правила  безопасности! - БезФормат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956" y="260648"/>
            <a:ext cx="2893267" cy="289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1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4959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Пожарные тушат дом картинки, стоковые фото Пожарные тушат дом |  Depositphot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8235"/>
            <a:ext cx="5309618" cy="362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ожарные тушат дом картинки, стоковые фото Пожарные тушат дом |  Depositphot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060" y="3441204"/>
            <a:ext cx="2375470" cy="280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Знак пожарный «При пожаре звонить 01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743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8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1611920966_31-p-krasno-belii-fon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12" y="-217487"/>
            <a:ext cx="16000413" cy="72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Спички PNG фото скачать бесплат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8473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 descr="C:\Users\Раиса\Desktop\безопасность\images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20669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800" y="618473"/>
            <a:ext cx="61926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Огонь очень важен для человека.</a:t>
            </a:r>
          </a:p>
          <a:p>
            <a:pPr algn="ctr"/>
            <a:r>
              <a:rPr lang="ru-RU" sz="3600" b="1" dirty="0" smtClean="0"/>
              <a:t>Осторожно обращайся с огнем</a:t>
            </a:r>
            <a:r>
              <a:rPr lang="en-US" sz="3600" b="1" dirty="0" smtClean="0"/>
              <a:t>!</a:t>
            </a:r>
          </a:p>
          <a:p>
            <a:pPr algn="ctr"/>
            <a:r>
              <a:rPr lang="ru-RU" sz="3600" b="1" dirty="0"/>
              <a:t>С</a:t>
            </a:r>
            <a:r>
              <a:rPr lang="ru-RU" sz="3600" b="1" dirty="0" smtClean="0"/>
              <a:t>пички – не игрушки</a:t>
            </a:r>
            <a:r>
              <a:rPr lang="en-US" sz="3600" b="1" dirty="0" smtClean="0"/>
              <a:t>!</a:t>
            </a:r>
          </a:p>
          <a:p>
            <a:pPr algn="ctr"/>
            <a:r>
              <a:rPr lang="ru-RU" sz="3600" b="1" dirty="0" smtClean="0"/>
              <a:t>При пожаре нужно убегать из дома, позвать взрослых</a:t>
            </a:r>
            <a:r>
              <a:rPr lang="en-US" sz="3600" b="1" dirty="0" smtClean="0"/>
              <a:t>!</a:t>
            </a:r>
          </a:p>
          <a:p>
            <a:pPr algn="ctr"/>
            <a:r>
              <a:rPr lang="ru-RU" sz="3600" b="1" dirty="0" smtClean="0"/>
              <a:t>Вызвать пожарных – 01</a:t>
            </a:r>
            <a:r>
              <a:rPr lang="en-US" sz="3600" b="1" dirty="0" smtClean="0"/>
              <a:t>!</a:t>
            </a:r>
            <a:endParaRPr lang="ru-RU" sz="3600" b="1" dirty="0" smtClean="0"/>
          </a:p>
          <a:p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7611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183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Раиса</dc:creator>
  <cp:lastModifiedBy>Раиса</cp:lastModifiedBy>
  <cp:revision>12</cp:revision>
  <dcterms:created xsi:type="dcterms:W3CDTF">2022-02-23T12:29:49Z</dcterms:created>
  <dcterms:modified xsi:type="dcterms:W3CDTF">2022-02-23T14:30:13Z</dcterms:modified>
</cp:coreProperties>
</file>