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74" r:id="rId3"/>
    <p:sldId id="261" r:id="rId4"/>
    <p:sldId id="257" r:id="rId5"/>
    <p:sldId id="260" r:id="rId6"/>
    <p:sldId id="262" r:id="rId7"/>
    <p:sldId id="259" r:id="rId8"/>
    <p:sldId id="268" r:id="rId9"/>
    <p:sldId id="265" r:id="rId10"/>
    <p:sldId id="266" r:id="rId11"/>
    <p:sldId id="269" r:id="rId12"/>
    <p:sldId id="271" r:id="rId13"/>
    <p:sldId id="272" r:id="rId14"/>
    <p:sldId id="270" r:id="rId15"/>
    <p:sldId id="267" r:id="rId16"/>
    <p:sldId id="26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EF1ED45-A965-4253-A570-F5997D7117F9}">
          <p14:sldIdLst>
            <p14:sldId id="256"/>
            <p14:sldId id="274"/>
            <p14:sldId id="261"/>
            <p14:sldId id="257"/>
            <p14:sldId id="260"/>
            <p14:sldId id="262"/>
            <p14:sldId id="259"/>
            <p14:sldId id="268"/>
            <p14:sldId id="265"/>
            <p14:sldId id="266"/>
            <p14:sldId id="269"/>
            <p14:sldId id="271"/>
            <p14:sldId id="272"/>
            <p14:sldId id="270"/>
            <p14:sldId id="267"/>
          </p14:sldIdLst>
        </p14:section>
        <p14:section name="Раздел без заголовка" id="{8A42A961-E833-4F33-A71D-E5DC1DC8805A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349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179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2566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362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2950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718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342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784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073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10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92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099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658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54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628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479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8B860-A935-425C-887F-F09D868D4C0E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EB87402-123D-42DA-B062-E7FCFD5D43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04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969036"/>
              </p:ext>
            </p:extLst>
          </p:nvPr>
        </p:nvGraphicFramePr>
        <p:xfrm>
          <a:off x="2084294" y="107576"/>
          <a:ext cx="7958511" cy="1479177"/>
        </p:xfrm>
        <a:graphic>
          <a:graphicData uri="http://schemas.openxmlformats.org/drawingml/2006/table">
            <a:tbl>
              <a:tblPr/>
              <a:tblGrid>
                <a:gridCol w="7958511"/>
              </a:tblGrid>
              <a:tr h="1479177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Муниципальное бюджетное общеобразовательное учреждение «</a:t>
                      </a:r>
                      <a:r>
                        <a:rPr lang="ru-RU" sz="18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Новозоринская</a:t>
                      </a:r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/>
                      </a:r>
                      <a:b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СОШ», дошкольное отделение детский сад «Родничок» Павловского района,</a:t>
                      </a:r>
                      <a:b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Алтайского края</a:t>
                      </a:r>
                      <a:endParaRPr lang="ru-RU" sz="18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971041" y="360361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68361" y="230410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Развивающая  игра </a:t>
            </a:r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В.В.Воскобовича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</a:rPr>
              <a:t> –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72253" y="2869295"/>
            <a:ext cx="2974063" cy="1189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«Квадрат </a:t>
            </a:r>
            <a:r>
              <a:rPr lang="ru-RU" sz="3600" dirty="0" err="1" smtClean="0">
                <a:solidFill>
                  <a:srgbClr val="0070C0"/>
                </a:solidFill>
                <a:latin typeface="Times New Roman" panose="02020603050405020304" pitchFamily="18" charset="0"/>
              </a:rPr>
              <a:t>Воскобовича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»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361" y="3343364"/>
            <a:ext cx="3932090" cy="39320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45244" y="5006566"/>
            <a:ext cx="5314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воспитатель: Смирнова С.Ю.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945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046" y="485304"/>
            <a:ext cx="9144000" cy="58816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76371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7166" y="1553518"/>
            <a:ext cx="7500937" cy="50720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358152" y="94129"/>
            <a:ext cx="106989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/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ажно детям объяснить правильный алгоритм складывания</a:t>
            </a:r>
          </a:p>
          <a:p>
            <a:pPr indent="450850" algn="ctr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двух базовых форм: треугольник и прямоугольник </a:t>
            </a:r>
          </a:p>
          <a:p>
            <a:pPr indent="450850" algn="ctr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далее «ежик» и «мышка», на основе которых получаются другие фигуры.</a:t>
            </a:r>
            <a:endParaRPr lang="ru-RU" dirty="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115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8935" y="1038556"/>
            <a:ext cx="9144000" cy="502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70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0731" y="954939"/>
            <a:ext cx="9144000" cy="51847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3957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2733" y="296737"/>
            <a:ext cx="8556625" cy="63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2733" y="296736"/>
            <a:ext cx="8556625" cy="63912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37470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5862" y="215257"/>
            <a:ext cx="8556625" cy="63912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91654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21385" y="2842787"/>
            <a:ext cx="6518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Спасибо за внимание!!!!!!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733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047" y="809962"/>
            <a:ext cx="3660681" cy="4416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938683" y="1964353"/>
            <a:ext cx="396688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В.В.Воскобович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–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инженер физик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 Толчком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к изобретению игр послужили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его собственные дети.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Изучив опыт отечественных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педагогов-новаторов (Зайцева,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Никитиных), он создал свою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методику, в которую вошли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увлекательные развивающие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игры и игровые комплексы.</a:t>
            </a:r>
            <a:r>
              <a:rPr lang="ru-RU" sz="2400" dirty="0"/>
              <a:t> 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622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5302" y="986828"/>
            <a:ext cx="10058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 путь от практики к теории.  С помощью одной игры можно решать большое количество образовательных задач. Незаметно для себя, малыш осваивает цифры и буквы; узнает и запоминает цвет, форму; тренирует мелкую моторику рук; совершенствует речь, мышление, внимание, память, воображение.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6655" y="3621415"/>
            <a:ext cx="2333441" cy="24760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96734" y="3223408"/>
            <a:ext cx="2000250" cy="22145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 rot="10800000" flipV="1">
            <a:off x="3385861" y="5999645"/>
            <a:ext cx="63066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Квадраты </a:t>
            </a:r>
            <a:r>
              <a:rPr lang="ru-RU" sz="2800" b="1" dirty="0" err="1">
                <a:solidFill>
                  <a:srgbClr val="FF0000"/>
                </a:solidFill>
              </a:rPr>
              <a:t>Воскобовича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19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13965" y="172377"/>
            <a:ext cx="744967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Развивающие игры </a:t>
            </a:r>
            <a:r>
              <a:rPr lang="ru-RU" sz="2000" b="0" i="0" dirty="0" err="1" smtClean="0">
                <a:effectLst/>
                <a:latin typeface="Times New Roman" panose="02020603050405020304" pitchFamily="18" charset="0"/>
              </a:rPr>
              <a:t>В.В.Воскобовича</a:t>
            </a: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 – это особенная,</a:t>
            </a:r>
            <a:br>
              <a:rPr lang="ru-RU" sz="2000" b="0" i="0" dirty="0" smtClean="0"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самобытная, творческая и очень добрая методика. В основу</a:t>
            </a:r>
            <a:br>
              <a:rPr lang="ru-RU" sz="2000" b="0" i="0" dirty="0" smtClean="0"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игр заложены 3 основных принципа -</a:t>
            </a:r>
            <a:br>
              <a:rPr lang="ru-RU" sz="2000" b="0" i="0" dirty="0" smtClean="0"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1)интерес</a:t>
            </a:r>
            <a:br>
              <a:rPr lang="ru-RU" sz="2000" b="0" i="0" dirty="0" smtClean="0"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2)познание</a:t>
            </a:r>
            <a:br>
              <a:rPr lang="ru-RU" sz="2000" b="0" i="0" dirty="0" smtClean="0"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3)творчество.</a:t>
            </a:r>
            <a:br>
              <a:rPr lang="ru-RU" sz="2000" b="0" i="0" dirty="0" smtClean="0"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Это не просто игры – это сказки, интриги,</a:t>
            </a:r>
            <a:br>
              <a:rPr lang="ru-RU" sz="2000" b="0" i="0" dirty="0" smtClean="0"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приключения, забавные персонажи, которые</a:t>
            </a:r>
            <a:br>
              <a:rPr lang="ru-RU" sz="2000" b="0" i="0" dirty="0" smtClean="0">
                <a:effectLst/>
                <a:latin typeface="Times New Roman" panose="02020603050405020304" pitchFamily="18" charset="0"/>
              </a:rPr>
            </a:b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побуждают ребёнка к творчеству.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635" y="410469"/>
            <a:ext cx="2286000" cy="2286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43" y="3402654"/>
            <a:ext cx="5010150" cy="32923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753" y="2696469"/>
            <a:ext cx="3929882" cy="39219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04782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4208" y="0"/>
            <a:ext cx="998749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"Квадрат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("Игровой квадрат")</a:t>
            </a:r>
          </a:p>
          <a:p>
            <a:pPr indent="45085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или "Кленовый листок", "Косынка", "Вечное оригами" </a:t>
            </a:r>
          </a:p>
          <a:p>
            <a:pPr indent="45085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 жестких треугольника наклеены на гибкую основу с двух сторон. Квадрат легко трансформируется, позволяя конструировать как плоскостные, так и объемные фигуры.</a:t>
            </a:r>
          </a:p>
          <a:p>
            <a:pPr indent="45085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осваивают алгоритм конструирования, находят спрятанные в "домике" геометрические фигуры, придумывают собственные предметные силуэты.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46059" y="3294529"/>
            <a:ext cx="58360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defRPr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 позволяет  поиграть, развить внимание, память, пространственное воображение и тонкую моторику, а также знакомит с основами геометрии, пространственной координацией, объемом, является счетным материалом, основой для моделирования, творчества, которое не имеет ограничений по возрасту.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415" y="3294529"/>
            <a:ext cx="2591921" cy="34558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0452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76484" y="244953"/>
            <a:ext cx="5901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 квадрата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96555" y="768173"/>
            <a:ext cx="863078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«Знакомимся с квадратом» (обведи меня пальчиком,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пройди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сторонам квадратика, найди уголки, спустись по треугольник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Квадрат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Воскобовича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сверху вниз, поднимись на вершину, положи квадрат разными по цвету сторонами, загни уголок и др.); </a:t>
            </a:r>
          </a:p>
          <a:p>
            <a:pPr algn="just" eaLnBrk="0" hangingPunct="0"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«Играем в прятки» (найди спрятанные квадраты меньшего размера, самые маленькие, обведи их  пальчиком);</a:t>
            </a:r>
          </a:p>
          <a:p>
            <a:pPr algn="just" eaLnBrk="0" hangingPunct="0"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«Сложи квадрат» (пополам разными способами). Какие фигуры ты узнаешь? Сложи квадрат, чтобы получился большой, маленький треугольник, прямоугольник, квадрат;</a:t>
            </a:r>
          </a:p>
          <a:p>
            <a:pPr algn="just" eaLnBrk="0" hangingPunct="0"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«Путешествие в квадрате» (пройдись по дорогам-диагоналям, знакомство с центром, путешествие из центра в уголки по разным дорожкам)</a:t>
            </a:r>
            <a:endParaRPr lang="ru-RU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81" y="3834248"/>
            <a:ext cx="2138082" cy="2850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944" y="3394789"/>
            <a:ext cx="2397545" cy="31967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058" y="3881774"/>
            <a:ext cx="3612989" cy="270974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2786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4271" y="175656"/>
            <a:ext cx="93905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детей - это способ ориентации в реальном мире, пространстве и времени, способ исследования предметов и людей. Она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помогает ребенку раскрепостить свое воображение, овладеть ценностями культуры и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выработать определенные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навыки.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Выготский полагал, что игра - это прекрасный метод развивающего обучения.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788" y="3761815"/>
            <a:ext cx="3626224" cy="27196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66253"/>
            <a:ext cx="3424518" cy="25683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921" y="4199069"/>
            <a:ext cx="3305735" cy="247930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854932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2423" y="688064"/>
            <a:ext cx="9171160" cy="58142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869990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47019" y="251893"/>
            <a:ext cx="7605712" cy="107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со способами конструирования</a:t>
            </a:r>
          </a:p>
        </p:txBody>
      </p:sp>
      <p:pic>
        <p:nvPicPr>
          <p:cNvPr id="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0837" y="1512463"/>
            <a:ext cx="9144000" cy="51117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8925480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312</TotalTime>
  <Words>400</Words>
  <Application>Microsoft Office PowerPoint</Application>
  <PresentationFormat>Широкоэкранный</PresentationFormat>
  <Paragraphs>27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83</cp:revision>
  <dcterms:created xsi:type="dcterms:W3CDTF">2021-10-16T15:05:48Z</dcterms:created>
  <dcterms:modified xsi:type="dcterms:W3CDTF">2021-10-24T10:31:59Z</dcterms:modified>
</cp:coreProperties>
</file>