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3219B1-C173-4AE0-80D6-330CE74487EE}" v="276" dt="2020-04-18T12:24:55.6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Третяк Владимир" userId="5a4ed781ebacc202" providerId="Windows Live" clId="Web-{B93219B1-C173-4AE0-80D6-330CE74487EE}"/>
    <pc:docChg chg="addSld modSld">
      <pc:chgData name="Третяк Владимир" userId="5a4ed781ebacc202" providerId="Windows Live" clId="Web-{B93219B1-C173-4AE0-80D6-330CE74487EE}" dt="2020-04-18T12:24:55.630" v="276" actId="14100"/>
      <pc:docMkLst>
        <pc:docMk/>
      </pc:docMkLst>
      <pc:sldChg chg="addSp delSp modSp mod setBg setClrOvrMap">
        <pc:chgData name="Третяк Владимир" userId="5a4ed781ebacc202" providerId="Windows Live" clId="Web-{B93219B1-C173-4AE0-80D6-330CE74487EE}" dt="2020-04-18T12:00:24.571" v="80" actId="1076"/>
        <pc:sldMkLst>
          <pc:docMk/>
          <pc:sldMk cId="1351651579" sldId="256"/>
        </pc:sldMkLst>
        <pc:spChg chg="mod">
          <ac:chgData name="Третяк Владимир" userId="5a4ed781ebacc202" providerId="Windows Live" clId="Web-{B93219B1-C173-4AE0-80D6-330CE74487EE}" dt="2020-04-18T11:59:14.068" v="43" actId="1076"/>
          <ac:spMkLst>
            <pc:docMk/>
            <pc:sldMk cId="1351651579" sldId="256"/>
            <ac:spMk id="2" creationId="{00000000-0000-0000-0000-000000000000}"/>
          </ac:spMkLst>
        </pc:spChg>
        <pc:spChg chg="mod">
          <ac:chgData name="Третяк Владимир" userId="5a4ed781ebacc202" providerId="Windows Live" clId="Web-{B93219B1-C173-4AE0-80D6-330CE74487EE}" dt="2020-04-18T12:00:24.571" v="80" actId="1076"/>
          <ac:spMkLst>
            <pc:docMk/>
            <pc:sldMk cId="1351651579" sldId="256"/>
            <ac:spMk id="3" creationId="{00000000-0000-0000-0000-000000000000}"/>
          </ac:spMkLst>
        </pc:spChg>
        <pc:spChg chg="add">
          <ac:chgData name="Третяк Владимир" userId="5a4ed781ebacc202" providerId="Windows Live" clId="Web-{B93219B1-C173-4AE0-80D6-330CE74487EE}" dt="2020-04-18T11:56:57.328" v="3"/>
          <ac:spMkLst>
            <pc:docMk/>
            <pc:sldMk cId="1351651579" sldId="256"/>
            <ac:spMk id="6" creationId="{526E0BFB-CDF1-4990-8C11-AC849311E0A8}"/>
          </ac:spMkLst>
        </pc:spChg>
        <pc:spChg chg="add">
          <ac:chgData name="Третяк Владимир" userId="5a4ed781ebacc202" providerId="Windows Live" clId="Web-{B93219B1-C173-4AE0-80D6-330CE74487EE}" dt="2020-04-18T11:56:57.328" v="3"/>
          <ac:spMkLst>
            <pc:docMk/>
            <pc:sldMk cId="1351651579" sldId="256"/>
            <ac:spMk id="7" creationId="{6069A1F8-9BEB-4786-9694-FC48B2D75D21}"/>
          </ac:spMkLst>
        </pc:spChg>
        <pc:spChg chg="add">
          <ac:chgData name="Третяк Владимир" userId="5a4ed781ebacc202" providerId="Windows Live" clId="Web-{B93219B1-C173-4AE0-80D6-330CE74487EE}" dt="2020-04-18T11:56:57.328" v="3"/>
          <ac:spMkLst>
            <pc:docMk/>
            <pc:sldMk cId="1351651579" sldId="256"/>
            <ac:spMk id="8" creationId="{AF2F604E-43BE-4DC3-B983-E071523364F8}"/>
          </ac:spMkLst>
        </pc:spChg>
        <pc:spChg chg="add del">
          <ac:chgData name="Третяк Владимир" userId="5a4ed781ebacc202" providerId="Windows Live" clId="Web-{B93219B1-C173-4AE0-80D6-330CE74487EE}" dt="2020-04-18T11:56:57.312" v="2"/>
          <ac:spMkLst>
            <pc:docMk/>
            <pc:sldMk cId="1351651579" sldId="256"/>
            <ac:spMk id="9" creationId="{0671A8AE-40A1-4631-A6B8-581AFF065482}"/>
          </ac:spMkLst>
        </pc:spChg>
        <pc:spChg chg="add">
          <ac:chgData name="Третяк Владимир" userId="5a4ed781ebacc202" providerId="Windows Live" clId="Web-{B93219B1-C173-4AE0-80D6-330CE74487EE}" dt="2020-04-18T11:56:57.328" v="3"/>
          <ac:spMkLst>
            <pc:docMk/>
            <pc:sldMk cId="1351651579" sldId="256"/>
            <ac:spMk id="10" creationId="{08C9B587-E65E-4B52-B37C-ABEBB6E87928}"/>
          </ac:spMkLst>
        </pc:spChg>
        <pc:spChg chg="add del">
          <ac:chgData name="Третяк Владимир" userId="5a4ed781ebacc202" providerId="Windows Live" clId="Web-{B93219B1-C173-4AE0-80D6-330CE74487EE}" dt="2020-04-18T11:56:57.312" v="2"/>
          <ac:spMkLst>
            <pc:docMk/>
            <pc:sldMk cId="1351651579" sldId="256"/>
            <ac:spMk id="11" creationId="{AB58EF07-17C2-48CF-ABB0-EEF1F17CB8F0}"/>
          </ac:spMkLst>
        </pc:spChg>
        <pc:spChg chg="add del">
          <ac:chgData name="Третяк Владимир" userId="5a4ed781ebacc202" providerId="Windows Live" clId="Web-{B93219B1-C173-4AE0-80D6-330CE74487EE}" dt="2020-04-18T11:56:57.312" v="2"/>
          <ac:spMkLst>
            <pc:docMk/>
            <pc:sldMk cId="1351651579" sldId="256"/>
            <ac:spMk id="13" creationId="{AF2F604E-43BE-4DC3-B983-E071523364F8}"/>
          </ac:spMkLst>
        </pc:spChg>
        <pc:spChg chg="add del">
          <ac:chgData name="Третяк Владимир" userId="5a4ed781ebacc202" providerId="Windows Live" clId="Web-{B93219B1-C173-4AE0-80D6-330CE74487EE}" dt="2020-04-18T11:56:57.312" v="2"/>
          <ac:spMkLst>
            <pc:docMk/>
            <pc:sldMk cId="1351651579" sldId="256"/>
            <ac:spMk id="15" creationId="{08C9B587-E65E-4B52-B37C-ABEBB6E87928}"/>
          </ac:spMkLst>
        </pc:spChg>
        <pc:picChg chg="add mod ord">
          <ac:chgData name="Третяк Владимир" userId="5a4ed781ebacc202" providerId="Windows Live" clId="Web-{B93219B1-C173-4AE0-80D6-330CE74487EE}" dt="2020-04-18T11:56:57.328" v="3"/>
          <ac:picMkLst>
            <pc:docMk/>
            <pc:sldMk cId="1351651579" sldId="256"/>
            <ac:picMk id="4" creationId="{C4AAC866-7602-467F-9F36-9CEEDC83ECDA}"/>
          </ac:picMkLst>
        </pc:picChg>
      </pc:sldChg>
      <pc:sldChg chg="addSp delSp modSp new mod setBg">
        <pc:chgData name="Третяк Владимир" userId="5a4ed781ebacc202" providerId="Windows Live" clId="Web-{B93219B1-C173-4AE0-80D6-330CE74487EE}" dt="2020-04-18T12:11:31.848" v="150" actId="20577"/>
        <pc:sldMkLst>
          <pc:docMk/>
          <pc:sldMk cId="3045017971" sldId="257"/>
        </pc:sldMkLst>
        <pc:spChg chg="mod">
          <ac:chgData name="Третяк Владимир" userId="5a4ed781ebacc202" providerId="Windows Live" clId="Web-{B93219B1-C173-4AE0-80D6-330CE74487EE}" dt="2020-04-18T12:10:31.486" v="127" actId="1076"/>
          <ac:spMkLst>
            <pc:docMk/>
            <pc:sldMk cId="3045017971" sldId="257"/>
            <ac:spMk id="2" creationId="{1B248DD3-FC3C-4A1A-9D25-5D0501B9DC39}"/>
          </ac:spMkLst>
        </pc:spChg>
        <pc:spChg chg="mod">
          <ac:chgData name="Третяк Владимир" userId="5a4ed781ebacc202" providerId="Windows Live" clId="Web-{B93219B1-C173-4AE0-80D6-330CE74487EE}" dt="2020-04-18T12:11:31.848" v="150" actId="20577"/>
          <ac:spMkLst>
            <pc:docMk/>
            <pc:sldMk cId="3045017971" sldId="257"/>
            <ac:spMk id="3" creationId="{25267D0E-E532-47B9-B324-D8D17600F18A}"/>
          </ac:spMkLst>
        </pc:spChg>
        <pc:spChg chg="add">
          <ac:chgData name="Третяк Владимир" userId="5a4ed781ebacc202" providerId="Windows Live" clId="Web-{B93219B1-C173-4AE0-80D6-330CE74487EE}" dt="2020-04-18T12:09:07.108" v="99"/>
          <ac:spMkLst>
            <pc:docMk/>
            <pc:sldMk cId="3045017971" sldId="257"/>
            <ac:spMk id="6" creationId="{F4C0B10B-D2C4-4A54-AFAD-3D27DF88BB37}"/>
          </ac:spMkLst>
        </pc:spChg>
        <pc:spChg chg="add del">
          <ac:chgData name="Третяк Владимир" userId="5a4ed781ebacc202" providerId="Windows Live" clId="Web-{B93219B1-C173-4AE0-80D6-330CE74487EE}" dt="2020-04-18T12:09:07.092" v="98"/>
          <ac:spMkLst>
            <pc:docMk/>
            <pc:sldMk cId="3045017971" sldId="257"/>
            <ac:spMk id="9" creationId="{3CD9DF72-87A3-404E-A828-84CBF11A8303}"/>
          </ac:spMkLst>
        </pc:spChg>
        <pc:grpChg chg="add">
          <ac:chgData name="Третяк Владимир" userId="5a4ed781ebacc202" providerId="Windows Live" clId="Web-{B93219B1-C173-4AE0-80D6-330CE74487EE}" dt="2020-04-18T12:09:07.108" v="99"/>
          <ac:grpSpMkLst>
            <pc:docMk/>
            <pc:sldMk cId="3045017971" sldId="257"/>
            <ac:grpSpMk id="7" creationId="{B6BADB90-C74B-40D6-86DC-503F65FCE8DC}"/>
          </ac:grpSpMkLst>
        </pc:grpChg>
        <pc:picChg chg="add mod ord">
          <ac:chgData name="Третяк Владимир" userId="5a4ed781ebacc202" providerId="Windows Live" clId="Web-{B93219B1-C173-4AE0-80D6-330CE74487EE}" dt="2020-04-18T12:09:07.108" v="99"/>
          <ac:picMkLst>
            <pc:docMk/>
            <pc:sldMk cId="3045017971" sldId="257"/>
            <ac:picMk id="4" creationId="{C0A26657-894C-4857-ACE2-5D8499BF0B80}"/>
          </ac:picMkLst>
        </pc:picChg>
        <pc:cxnChg chg="add del">
          <ac:chgData name="Третяк Владимир" userId="5a4ed781ebacc202" providerId="Windows Live" clId="Web-{B93219B1-C173-4AE0-80D6-330CE74487EE}" dt="2020-04-18T12:09:07.092" v="98"/>
          <ac:cxnSpMkLst>
            <pc:docMk/>
            <pc:sldMk cId="3045017971" sldId="257"/>
            <ac:cxnSpMk id="11" creationId="{20E3A342-4D61-4E3F-AF90-1AB42AEB96CC}"/>
          </ac:cxnSpMkLst>
        </pc:cxnChg>
      </pc:sldChg>
      <pc:sldChg chg="addSp delSp modSp new mod setBg">
        <pc:chgData name="Третяк Владимир" userId="5a4ed781ebacc202" providerId="Windows Live" clId="Web-{B93219B1-C173-4AE0-80D6-330CE74487EE}" dt="2020-04-18T12:16:03.343" v="202" actId="1076"/>
        <pc:sldMkLst>
          <pc:docMk/>
          <pc:sldMk cId="2331901414" sldId="258"/>
        </pc:sldMkLst>
        <pc:spChg chg="add del mod">
          <ac:chgData name="Третяк Владимир" userId="5a4ed781ebacc202" providerId="Windows Live" clId="Web-{B93219B1-C173-4AE0-80D6-330CE74487EE}" dt="2020-04-18T12:15:44.124" v="199"/>
          <ac:spMkLst>
            <pc:docMk/>
            <pc:sldMk cId="2331901414" sldId="258"/>
            <ac:spMk id="2" creationId="{EAE2EA0E-29D2-44EC-8FDC-CC94B61D29B4}"/>
          </ac:spMkLst>
        </pc:spChg>
        <pc:spChg chg="add del mod">
          <ac:chgData name="Третяк Владимир" userId="5a4ed781ebacc202" providerId="Windows Live" clId="Web-{B93219B1-C173-4AE0-80D6-330CE74487EE}" dt="2020-04-18T12:16:03.343" v="202" actId="1076"/>
          <ac:spMkLst>
            <pc:docMk/>
            <pc:sldMk cId="2331901414" sldId="258"/>
            <ac:spMk id="3" creationId="{AFCD8455-0569-479D-9A93-02B7363C0146}"/>
          </ac:spMkLst>
        </pc:spChg>
        <pc:spChg chg="add del">
          <ac:chgData name="Третяк Владимир" userId="5a4ed781ebacc202" providerId="Windows Live" clId="Web-{B93219B1-C173-4AE0-80D6-330CE74487EE}" dt="2020-04-18T12:13:10.211" v="162"/>
          <ac:spMkLst>
            <pc:docMk/>
            <pc:sldMk cId="2331901414" sldId="258"/>
            <ac:spMk id="6" creationId="{53BB5D57-6178-4F62-B472-0312F6D95A85}"/>
          </ac:spMkLst>
        </pc:spChg>
        <pc:spChg chg="add del">
          <ac:chgData name="Третяк Владимир" userId="5a4ed781ebacc202" providerId="Windows Live" clId="Web-{B93219B1-C173-4AE0-80D6-330CE74487EE}" dt="2020-04-18T12:13:10.211" v="162"/>
          <ac:spMkLst>
            <pc:docMk/>
            <pc:sldMk cId="2331901414" sldId="258"/>
            <ac:spMk id="7" creationId="{4C61BD32-7542-4D52-BA5A-3ADE869BF8AC}"/>
          </ac:spMkLst>
        </pc:spChg>
        <pc:spChg chg="add del">
          <ac:chgData name="Третяк Владимир" userId="5a4ed781ebacc202" providerId="Windows Live" clId="Web-{B93219B1-C173-4AE0-80D6-330CE74487EE}" dt="2020-04-18T12:13:06.430" v="160"/>
          <ac:spMkLst>
            <pc:docMk/>
            <pc:sldMk cId="2331901414" sldId="258"/>
            <ac:spMk id="9" creationId="{86295E7F-EA66-480B-B001-C8BE7CD61903}"/>
          </ac:spMkLst>
        </pc:spChg>
        <pc:spChg chg="add">
          <ac:chgData name="Третяк Владимир" userId="5a4ed781ebacc202" providerId="Windows Live" clId="Web-{B93219B1-C173-4AE0-80D6-330CE74487EE}" dt="2020-04-18T12:15:44.124" v="199"/>
          <ac:spMkLst>
            <pc:docMk/>
            <pc:sldMk cId="2331901414" sldId="258"/>
            <ac:spMk id="13" creationId="{3CD9DF72-87A3-404E-A828-84CBF11A8303}"/>
          </ac:spMkLst>
        </pc:spChg>
        <pc:picChg chg="add del mod ord">
          <ac:chgData name="Третяк Владимир" userId="5a4ed781ebacc202" providerId="Windows Live" clId="Web-{B93219B1-C173-4AE0-80D6-330CE74487EE}" dt="2020-04-18T12:13:16.133" v="168"/>
          <ac:picMkLst>
            <pc:docMk/>
            <pc:sldMk cId="2331901414" sldId="258"/>
            <ac:picMk id="4" creationId="{B64F5B3A-0FD2-4918-A4FD-0DF59235BACF}"/>
          </ac:picMkLst>
        </pc:picChg>
        <pc:picChg chg="add mod ord">
          <ac:chgData name="Третяк Владимир" userId="5a4ed781ebacc202" providerId="Windows Live" clId="Web-{B93219B1-C173-4AE0-80D6-330CE74487EE}" dt="2020-04-18T12:15:52.671" v="201" actId="1076"/>
          <ac:picMkLst>
            <pc:docMk/>
            <pc:sldMk cId="2331901414" sldId="258"/>
            <ac:picMk id="8" creationId="{1CFEEECA-8ACE-4F2B-8E34-7AF4F182AF84}"/>
          </ac:picMkLst>
        </pc:picChg>
        <pc:cxnChg chg="add del">
          <ac:chgData name="Третяк Владимир" userId="5a4ed781ebacc202" providerId="Windows Live" clId="Web-{B93219B1-C173-4AE0-80D6-330CE74487EE}" dt="2020-04-18T12:13:06.430" v="160"/>
          <ac:cxnSpMkLst>
            <pc:docMk/>
            <pc:sldMk cId="2331901414" sldId="258"/>
            <ac:cxnSpMk id="11" creationId="{E126E481-B945-4179-BD79-05E96E9B29E1}"/>
          </ac:cxnSpMkLst>
        </pc:cxnChg>
        <pc:cxnChg chg="add">
          <ac:chgData name="Третяк Владимир" userId="5a4ed781ebacc202" providerId="Windows Live" clId="Web-{B93219B1-C173-4AE0-80D6-330CE74487EE}" dt="2020-04-18T12:15:44.124" v="199"/>
          <ac:cxnSpMkLst>
            <pc:docMk/>
            <pc:sldMk cId="2331901414" sldId="258"/>
            <ac:cxnSpMk id="15" creationId="{20E3A342-4D61-4E3F-AF90-1AB42AEB96CC}"/>
          </ac:cxnSpMkLst>
        </pc:cxnChg>
      </pc:sldChg>
      <pc:sldChg chg="addSp modSp new mod setBg">
        <pc:chgData name="Третяк Владимир" userId="5a4ed781ebacc202" providerId="Windows Live" clId="Web-{B93219B1-C173-4AE0-80D6-330CE74487EE}" dt="2020-04-18T12:22:03.342" v="245" actId="20577"/>
        <pc:sldMkLst>
          <pc:docMk/>
          <pc:sldMk cId="3147691363" sldId="259"/>
        </pc:sldMkLst>
        <pc:spChg chg="mod">
          <ac:chgData name="Третяк Владимир" userId="5a4ed781ebacc202" providerId="Windows Live" clId="Web-{B93219B1-C173-4AE0-80D6-330CE74487EE}" dt="2020-04-18T12:21:56.904" v="240" actId="20577"/>
          <ac:spMkLst>
            <pc:docMk/>
            <pc:sldMk cId="3147691363" sldId="259"/>
            <ac:spMk id="2" creationId="{DCB5D443-078E-4F97-8B0A-F4EAC3764FCD}"/>
          </ac:spMkLst>
        </pc:spChg>
        <pc:spChg chg="mod">
          <ac:chgData name="Третяк Владимир" userId="5a4ed781ebacc202" providerId="Windows Live" clId="Web-{B93219B1-C173-4AE0-80D6-330CE74487EE}" dt="2020-04-18T12:22:03.342" v="245" actId="20577"/>
          <ac:spMkLst>
            <pc:docMk/>
            <pc:sldMk cId="3147691363" sldId="259"/>
            <ac:spMk id="3" creationId="{17CBDB5C-C156-4770-8FC2-4D77687AA024}"/>
          </ac:spMkLst>
        </pc:spChg>
        <pc:spChg chg="add">
          <ac:chgData name="Третяк Владимир" userId="5a4ed781ebacc202" providerId="Windows Live" clId="Web-{B93219B1-C173-4AE0-80D6-330CE74487EE}" dt="2020-04-18T12:21:50.313" v="239"/>
          <ac:spMkLst>
            <pc:docMk/>
            <pc:sldMk cId="3147691363" sldId="259"/>
            <ac:spMk id="9" creationId="{201CC55D-ED54-4C5C-95E6-10947BD1103B}"/>
          </ac:spMkLst>
        </pc:spChg>
        <pc:spChg chg="add">
          <ac:chgData name="Третяк Владимир" userId="5a4ed781ebacc202" providerId="Windows Live" clId="Web-{B93219B1-C173-4AE0-80D6-330CE74487EE}" dt="2020-04-18T12:21:50.313" v="239"/>
          <ac:spMkLst>
            <pc:docMk/>
            <pc:sldMk cId="3147691363" sldId="259"/>
            <ac:spMk id="15" creationId="{3873B707-463F-40B0-8227-E8CC6C67EB25}"/>
          </ac:spMkLst>
        </pc:spChg>
        <pc:spChg chg="add">
          <ac:chgData name="Третяк Владимир" userId="5a4ed781ebacc202" providerId="Windows Live" clId="Web-{B93219B1-C173-4AE0-80D6-330CE74487EE}" dt="2020-04-18T12:21:50.313" v="239"/>
          <ac:spMkLst>
            <pc:docMk/>
            <pc:sldMk cId="3147691363" sldId="259"/>
            <ac:spMk id="17" creationId="{C13237C8-E62C-4F0D-A318-BD6FB6C2D138}"/>
          </ac:spMkLst>
        </pc:spChg>
        <pc:spChg chg="add">
          <ac:chgData name="Третяк Владимир" userId="5a4ed781ebacc202" providerId="Windows Live" clId="Web-{B93219B1-C173-4AE0-80D6-330CE74487EE}" dt="2020-04-18T12:21:50.313" v="239"/>
          <ac:spMkLst>
            <pc:docMk/>
            <pc:sldMk cId="3147691363" sldId="259"/>
            <ac:spMk id="19" creationId="{19C9EAEA-39D0-4B0E-A0EB-51E7B26740B1}"/>
          </ac:spMkLst>
        </pc:spChg>
        <pc:grpChg chg="add">
          <ac:chgData name="Третяк Владимир" userId="5a4ed781ebacc202" providerId="Windows Live" clId="Web-{B93219B1-C173-4AE0-80D6-330CE74487EE}" dt="2020-04-18T12:21:50.313" v="239"/>
          <ac:grpSpMkLst>
            <pc:docMk/>
            <pc:sldMk cId="3147691363" sldId="259"/>
            <ac:grpSpMk id="11" creationId="{1DE889C7-FAD6-4397-98E2-05D503484459}"/>
          </ac:grpSpMkLst>
        </pc:grpChg>
        <pc:picChg chg="add mod">
          <ac:chgData name="Третяк Владимир" userId="5a4ed781ebacc202" providerId="Windows Live" clId="Web-{B93219B1-C173-4AE0-80D6-330CE74487EE}" dt="2020-04-18T12:21:50.313" v="239"/>
          <ac:picMkLst>
            <pc:docMk/>
            <pc:sldMk cId="3147691363" sldId="259"/>
            <ac:picMk id="4" creationId="{B1FC7AED-5126-43AD-AEFC-0E0EA6984758}"/>
          </ac:picMkLst>
        </pc:picChg>
      </pc:sldChg>
      <pc:sldChg chg="addSp modSp new mod setBg setClrOvrMap">
        <pc:chgData name="Третяк Владимир" userId="5a4ed781ebacc202" providerId="Windows Live" clId="Web-{B93219B1-C173-4AE0-80D6-330CE74487EE}" dt="2020-04-18T12:24:55.630" v="276" actId="14100"/>
        <pc:sldMkLst>
          <pc:docMk/>
          <pc:sldMk cId="2921349998" sldId="260"/>
        </pc:sldMkLst>
        <pc:spChg chg="mod">
          <ac:chgData name="Третяк Владимир" userId="5a4ed781ebacc202" providerId="Windows Live" clId="Web-{B93219B1-C173-4AE0-80D6-330CE74487EE}" dt="2020-04-18T12:24:55.630" v="276" actId="14100"/>
          <ac:spMkLst>
            <pc:docMk/>
            <pc:sldMk cId="2921349998" sldId="260"/>
            <ac:spMk id="2" creationId="{0A254862-FA82-483C-ADA3-A362AE27D95D}"/>
          </ac:spMkLst>
        </pc:spChg>
        <pc:spChg chg="mod">
          <ac:chgData name="Третяк Владимир" userId="5a4ed781ebacc202" providerId="Windows Live" clId="Web-{B93219B1-C173-4AE0-80D6-330CE74487EE}" dt="2020-04-18T12:24:48.677" v="270" actId="20577"/>
          <ac:spMkLst>
            <pc:docMk/>
            <pc:sldMk cId="2921349998" sldId="260"/>
            <ac:spMk id="3" creationId="{A9CB46AD-F246-4B81-9FDE-30F0B1AA42BB}"/>
          </ac:spMkLst>
        </pc:spChg>
        <pc:spChg chg="add">
          <ac:chgData name="Третяк Владимир" userId="5a4ed781ebacc202" providerId="Windows Live" clId="Web-{B93219B1-C173-4AE0-80D6-330CE74487EE}" dt="2020-04-18T12:24:40.864" v="269"/>
          <ac:spMkLst>
            <pc:docMk/>
            <pc:sldMk cId="2921349998" sldId="260"/>
            <ac:spMk id="9" creationId="{71B2258F-86CA-4D4D-8270-BC05FCDEBFB3}"/>
          </ac:spMkLst>
        </pc:spChg>
        <pc:picChg chg="add mod ord">
          <ac:chgData name="Третяк Владимир" userId="5a4ed781ebacc202" providerId="Windows Live" clId="Web-{B93219B1-C173-4AE0-80D6-330CE74487EE}" dt="2020-04-18T12:24:40.864" v="269"/>
          <ac:picMkLst>
            <pc:docMk/>
            <pc:sldMk cId="2921349998" sldId="260"/>
            <ac:picMk id="4" creationId="{92BD8222-6F0C-4305-AA84-6E6AFEFBCF7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526E0BFB-CDF1-4990-8C11-AC849311E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темный, легкий, сидит, компьютер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4AAC866-7602-467F-9F36-9CEEDC83EC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92"/>
          <a:stretch/>
        </p:blipFill>
        <p:spPr>
          <a:xfrm>
            <a:off x="-2" y="10"/>
            <a:ext cx="8668512" cy="6857990"/>
          </a:xfrm>
          <a:prstGeom prst="rect">
            <a:avLst/>
          </a:prstGeom>
        </p:spPr>
      </p:pic>
      <p:sp>
        <p:nvSpPr>
          <p:cNvPr id="7" name="Rectangle 10">
            <a:extLst>
              <a:ext uri="{FF2B5EF4-FFF2-40B4-BE49-F238E27FC236}">
                <a16:creationId xmlns:a16="http://schemas.microsoft.com/office/drawing/2014/main" id="{6069A1F8-9BEB-4786-9694-FC48B2D75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788244" y="0"/>
            <a:ext cx="940375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0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98113" y="490461"/>
            <a:ext cx="4915456" cy="3204134"/>
          </a:xfrm>
        </p:spPr>
        <p:txBody>
          <a:bodyPr anchor="b">
            <a:normAutofit fontScale="90000"/>
          </a:bodyPr>
          <a:lstStyle/>
          <a:p>
            <a:pPr algn="l"/>
            <a:br>
              <a:rPr lang="en-US" dirty="0"/>
            </a:br>
            <a:r>
              <a:rPr lang="ru-RU" sz="4800" dirty="0" err="1">
                <a:latin typeface="GungSuh"/>
                <a:ea typeface="+mj-lt"/>
                <a:cs typeface="+mj-lt"/>
              </a:rPr>
              <a:t>Nuclear</a:t>
            </a:r>
            <a:r>
              <a:rPr lang="ru-RU" sz="4800" dirty="0">
                <a:latin typeface="GungSuh"/>
                <a:ea typeface="+mj-lt"/>
                <a:cs typeface="+mj-lt"/>
              </a:rPr>
              <a:t> </a:t>
            </a:r>
            <a:r>
              <a:rPr lang="ru-RU" sz="4800" dirty="0" err="1">
                <a:latin typeface="GungSuh"/>
                <a:ea typeface="+mj-lt"/>
                <a:cs typeface="+mj-lt"/>
              </a:rPr>
              <a:t>power</a:t>
            </a:r>
            <a:r>
              <a:rPr lang="ru-RU" sz="4800" dirty="0">
                <a:latin typeface="GungSuh"/>
                <a:ea typeface="+mj-lt"/>
                <a:cs typeface="+mj-lt"/>
              </a:rPr>
              <a:t> </a:t>
            </a:r>
            <a:r>
              <a:rPr lang="ru-RU" sz="4800" dirty="0" err="1">
                <a:latin typeface="GungSuh"/>
                <a:ea typeface="+mj-lt"/>
                <a:cs typeface="+mj-lt"/>
              </a:rPr>
              <a:t>for</a:t>
            </a:r>
            <a:r>
              <a:rPr lang="ru-RU" sz="4800" dirty="0">
                <a:latin typeface="GungSuh"/>
                <a:ea typeface="+mj-lt"/>
                <a:cs typeface="+mj-lt"/>
              </a:rPr>
              <a:t> </a:t>
            </a:r>
            <a:r>
              <a:rPr lang="ru-RU" sz="4800" dirty="0" err="1">
                <a:latin typeface="GungSuh"/>
                <a:ea typeface="+mj-lt"/>
                <a:cs typeface="+mj-lt"/>
              </a:rPr>
              <a:t>the</a:t>
            </a:r>
            <a:r>
              <a:rPr lang="ru-RU" sz="4800" dirty="0">
                <a:latin typeface="GungSuh"/>
                <a:ea typeface="+mj-lt"/>
                <a:cs typeface="+mj-lt"/>
              </a:rPr>
              <a:t> </a:t>
            </a:r>
            <a:r>
              <a:rPr lang="ru-RU" sz="4800" dirty="0" err="1">
                <a:latin typeface="GungSuh"/>
                <a:ea typeface="+mj-lt"/>
                <a:cs typeface="+mj-lt"/>
              </a:rPr>
              <a:t>benefit</a:t>
            </a:r>
            <a:r>
              <a:rPr lang="ru-RU" sz="4800" dirty="0">
                <a:latin typeface="GungSuh"/>
                <a:ea typeface="+mj-lt"/>
                <a:cs typeface="+mj-lt"/>
              </a:rPr>
              <a:t> </a:t>
            </a:r>
            <a:r>
              <a:rPr lang="ru-RU" sz="4800" dirty="0" err="1">
                <a:latin typeface="GungSuh"/>
                <a:ea typeface="+mj-lt"/>
                <a:cs typeface="+mj-lt"/>
              </a:rPr>
              <a:t>of</a:t>
            </a:r>
            <a:r>
              <a:rPr lang="ru-RU" sz="4800" dirty="0">
                <a:latin typeface="GungSuh"/>
                <a:ea typeface="+mj-lt"/>
                <a:cs typeface="+mj-lt"/>
              </a:rPr>
              <a:t> </a:t>
            </a:r>
            <a:r>
              <a:rPr lang="ru-RU" sz="4800" dirty="0" err="1">
                <a:latin typeface="GungSuh"/>
                <a:ea typeface="+mj-lt"/>
                <a:cs typeface="+mj-lt"/>
              </a:rPr>
              <a:t>mankind</a:t>
            </a:r>
            <a:endParaRPr lang="ru-RU" dirty="0" err="1">
              <a:latin typeface="GungSuh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48600" y="4296776"/>
            <a:ext cx="4023360" cy="1208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br>
              <a:rPr lang="en-US" dirty="0"/>
            </a:br>
            <a:r>
              <a:rPr lang="ru-RU" sz="2000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work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of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Tretiak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Vladimir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10 "B'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402336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248DD3-FC3C-4A1A-9D25-5D0501B9D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427" y="490318"/>
            <a:ext cx="10306520" cy="1325563"/>
          </a:xfrm>
        </p:spPr>
        <p:txBody>
          <a:bodyPr>
            <a:normAutofit/>
          </a:bodyPr>
          <a:lstStyle/>
          <a:p>
            <a:br>
              <a:rPr lang="en-US" dirty="0"/>
            </a:br>
            <a:r>
              <a:rPr lang="ru-RU" sz="4000" dirty="0" err="1">
                <a:latin typeface="GungSuh"/>
                <a:ea typeface="+mj-lt"/>
                <a:cs typeface="+mj-lt"/>
              </a:rPr>
              <a:t>The</a:t>
            </a:r>
            <a:r>
              <a:rPr lang="ru-RU" sz="4000" dirty="0">
                <a:latin typeface="GungSuh"/>
                <a:ea typeface="+mj-lt"/>
                <a:cs typeface="+mj-lt"/>
              </a:rPr>
              <a:t> </a:t>
            </a:r>
            <a:r>
              <a:rPr lang="ru-RU" sz="4000" dirty="0" err="1">
                <a:latin typeface="GungSuh"/>
                <a:ea typeface="+mj-lt"/>
                <a:cs typeface="+mj-lt"/>
              </a:rPr>
              <a:t>Future</a:t>
            </a:r>
            <a:r>
              <a:rPr lang="ru-RU" sz="4000" dirty="0">
                <a:latin typeface="GungSuh"/>
                <a:ea typeface="+mj-lt"/>
                <a:cs typeface="+mj-lt"/>
              </a:rPr>
              <a:t> </a:t>
            </a:r>
            <a:r>
              <a:rPr lang="ru-RU" sz="4000" dirty="0" err="1">
                <a:latin typeface="GungSuh"/>
                <a:ea typeface="+mj-lt"/>
                <a:cs typeface="+mj-lt"/>
              </a:rPr>
              <a:t>For</a:t>
            </a:r>
            <a:r>
              <a:rPr lang="ru-RU" sz="4000" dirty="0">
                <a:latin typeface="GungSuh"/>
                <a:ea typeface="+mj-lt"/>
                <a:cs typeface="+mj-lt"/>
              </a:rPr>
              <a:t> </a:t>
            </a:r>
            <a:r>
              <a:rPr lang="ru-RU" sz="4000" dirty="0" err="1">
                <a:latin typeface="GungSuh"/>
                <a:ea typeface="+mj-lt"/>
                <a:cs typeface="+mj-lt"/>
              </a:rPr>
              <a:t>Nuclear</a:t>
            </a:r>
            <a:r>
              <a:rPr lang="ru-RU" sz="4000" dirty="0">
                <a:latin typeface="GungSuh"/>
                <a:ea typeface="+mj-lt"/>
                <a:cs typeface="+mj-lt"/>
              </a:rPr>
              <a:t> </a:t>
            </a:r>
            <a:r>
              <a:rPr lang="ru-RU" sz="4000" dirty="0" err="1">
                <a:latin typeface="GungSuh"/>
                <a:ea typeface="+mj-lt"/>
                <a:cs typeface="+mj-lt"/>
              </a:rPr>
              <a:t>Energy</a:t>
            </a:r>
            <a:endParaRPr lang="ru-RU" dirty="0" err="1">
              <a:latin typeface="GungSuh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267D0E-E532-47B9-B324-D8D17600F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248691" cy="36560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br>
              <a:rPr lang="en-US" sz="2000" dirty="0"/>
            </a:br>
            <a:r>
              <a:rPr lang="ru-RU" sz="2000" b="1" dirty="0" err="1">
                <a:latin typeface="Times New Roman"/>
                <a:ea typeface="+mn-lt"/>
                <a:cs typeface="+mn-lt"/>
              </a:rPr>
              <a:t>Without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 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any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 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exaggeration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,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we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can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say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that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discovery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of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nuclear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energy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was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one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of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greatest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discoveries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in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history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of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mankind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.</a:t>
            </a:r>
            <a:br>
              <a:rPr lang="en-US" sz="2000" b="1" dirty="0">
                <a:latin typeface="Times New Roman"/>
              </a:rPr>
            </a:br>
            <a:r>
              <a:rPr lang="ru-RU" sz="2000" b="1" dirty="0" err="1">
                <a:latin typeface="Times New Roman"/>
                <a:ea typeface="+mn-lt"/>
                <a:cs typeface="+mn-lt"/>
              </a:rPr>
              <a:t>when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traditional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fuel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runs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out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,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nuclear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power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can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become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only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salvation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for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our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civilization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. </a:t>
            </a:r>
            <a:br>
              <a:rPr lang="en-US" sz="2000" b="1" dirty="0">
                <a:latin typeface="Times New Roman"/>
              </a:rPr>
            </a:br>
            <a:r>
              <a:rPr lang="ru-RU" sz="2000" b="1" dirty="0" err="1">
                <a:latin typeface="Times New Roman"/>
                <a:ea typeface="+mn-lt"/>
                <a:cs typeface="+mn-lt"/>
              </a:rPr>
              <a:t>let's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see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why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our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expectations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are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so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b="1" dirty="0" err="1">
                <a:latin typeface="Times New Roman"/>
                <a:ea typeface="+mn-lt"/>
                <a:cs typeface="+mn-lt"/>
              </a:rPr>
              <a:t>high</a:t>
            </a:r>
            <a:r>
              <a:rPr lang="ru-RU" sz="2000" b="1" dirty="0">
                <a:latin typeface="Times New Roman"/>
                <a:ea typeface="+mn-lt"/>
                <a:cs typeface="+mn-lt"/>
              </a:rPr>
              <a:t>.</a:t>
            </a:r>
            <a:endParaRPr lang="ru-RU" sz="2000" b="1">
              <a:latin typeface="Times New Roman"/>
              <a:ea typeface="GungSuh"/>
              <a:cs typeface="Times New Roman"/>
            </a:endParaRPr>
          </a:p>
        </p:txBody>
      </p:sp>
      <p:pic>
        <p:nvPicPr>
          <p:cNvPr id="4" name="Рисунок 4" descr="Изображение выглядит как радуга, природа, внешний, трав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0A26657-894C-4857-ACE2-5D8499BF0B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91" r="15872" b="-2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17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9">
            <a:extLst>
              <a:ext uri="{FF2B5EF4-FFF2-40B4-BE49-F238E27FC236}">
                <a16:creationId xmlns:a16="http://schemas.microsoft.com/office/drawing/2014/main" id="{1CFEEECA-8ACE-4F2B-8E34-7AF4F182AF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62" r="5049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3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E2EA0E-29D2-44EC-8FDC-CC94B61D2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" sz="3600">
                <a:latin typeface="GungSuh"/>
                <a:ea typeface="GungSuh"/>
              </a:rPr>
              <a:t>High Efficiency</a:t>
            </a:r>
            <a:endParaRPr lang="ru-RU" sz="3600">
              <a:latin typeface="GungSuh"/>
              <a:ea typeface="GungSuh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CD8455-0569-479D-9A93-02B7363C0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370" y="2581232"/>
            <a:ext cx="4593021" cy="261983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br>
              <a:rPr lang="en-US" sz="1800"/>
            </a:br>
            <a:r>
              <a:rPr lang="ru-RU" sz="1800">
                <a:latin typeface="Times New Roman"/>
                <a:ea typeface="+mn-lt"/>
                <a:cs typeface="+mn-lt"/>
              </a:rPr>
              <a:t>Nuclear energy produces much more energy with the same amount of </a:t>
            </a:r>
            <a:br>
              <a:rPr lang="en-US" sz="1800">
                <a:latin typeface="Times New Roman"/>
              </a:rPr>
            </a:br>
            <a:r>
              <a:rPr lang="ru-RU" sz="1800">
                <a:latin typeface="Times New Roman"/>
                <a:ea typeface="+mn-lt"/>
                <a:cs typeface="+mn-lt"/>
              </a:rPr>
              <a:t>fuel than any other way of generating energy</a:t>
            </a:r>
            <a:endParaRPr lang="ru-RU" sz="1800">
              <a:latin typeface="Times New Roman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31901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5D443-078E-4F97-8B0A-F4EAC3764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en" sz="3100" dirty="0">
                <a:latin typeface="GungSuh"/>
                <a:ea typeface="GungSuh"/>
              </a:rPr>
              <a:t>Environmentally friendly and safety</a:t>
            </a:r>
            <a:endParaRPr lang="ru-RU" sz="3100" dirty="0">
              <a:latin typeface="GungSuh"/>
              <a:ea typeface="GungSuh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CBDB5C-C156-4770-8FC2-4D77687AA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2000" dirty="0" err="1">
                <a:latin typeface="Times New Roman"/>
                <a:ea typeface="+mn-lt"/>
                <a:cs typeface="+mn-lt"/>
              </a:rPr>
              <a:t>No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matter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how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strange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it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sounds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but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nuclear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energy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is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much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safer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for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environment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than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tradionion</a:t>
            </a:r>
            <a:r>
              <a:rPr lang="ru-RU" sz="2000" dirty="0">
                <a:latin typeface="Times New Roman"/>
                <a:ea typeface="+mn-lt"/>
                <a:cs typeface="+mn-lt"/>
              </a:rPr>
              <a:t>.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There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are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no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toxic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gases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are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 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throw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out</a:t>
            </a:r>
            <a:r>
              <a:rPr lang="ru-RU" sz="2000" dirty="0">
                <a:latin typeface="Times New Roman"/>
                <a:ea typeface="+mn-lt"/>
                <a:cs typeface="+mn-lt"/>
              </a:rPr>
              <a:t> 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into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atmosphere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and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soil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is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not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polluted</a:t>
            </a:r>
            <a:r>
              <a:rPr lang="ru-RU" sz="2000" dirty="0">
                <a:latin typeface="Times New Roman"/>
                <a:ea typeface="+mn-lt"/>
                <a:cs typeface="+mn-lt"/>
              </a:rPr>
              <a:t>.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main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thing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to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observe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safety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measures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at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the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station</a:t>
            </a:r>
            <a:endParaRPr lang="ru-RU" sz="2000" dirty="0" err="1">
              <a:latin typeface="Times New Roman"/>
              <a:cs typeface="Times New Roman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трава, внешний, поле, желт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1FC7AED-5126-43AD-AEFC-0E0EA69847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62" r="4" b="4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691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облака, смотрит, закат, темн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2BD8222-6F0C-4305-AA84-6E6AFEFBCF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254862-FA82-483C-ADA3-A362AE27D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515707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br>
              <a:rPr lang="en-US" sz="6000" dirty="0"/>
            </a:br>
            <a:r>
              <a:rPr lang="en-US" sz="6000" dirty="0">
                <a:solidFill>
                  <a:srgbClr val="FFFFFF"/>
                </a:solidFill>
                <a:latin typeface="GungSuh"/>
                <a:ea typeface="GungSuh"/>
              </a:rPr>
              <a:t>Thanks for attention!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CB46AD-F246-4B81-9FDE-30F0B1AA4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br>
              <a:rPr lang="en-US" sz="2400" dirty="0"/>
            </a:br>
            <a:r>
              <a:rPr lang="en-US" sz="2400" dirty="0">
                <a:solidFill>
                  <a:srgbClr val="FFFFFF"/>
                </a:solidFill>
                <a:latin typeface="Times New Roman"/>
                <a:cs typeface="Times New Roman"/>
              </a:rPr>
              <a:t>Do not believe the rumors. Sometimes they are not true</a:t>
            </a:r>
            <a:r>
              <a:rPr lang="ru-RU" sz="240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lang="en-US" sz="240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1349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GungSuh</vt:lpstr>
      <vt:lpstr>Arial</vt:lpstr>
      <vt:lpstr>Calibri</vt:lpstr>
      <vt:lpstr>Calibri Light</vt:lpstr>
      <vt:lpstr>Times New Roman</vt:lpstr>
      <vt:lpstr>Тема Office</vt:lpstr>
      <vt:lpstr> Nuclear power for the benefit of mankind</vt:lpstr>
      <vt:lpstr> The Future For Nuclear Energy</vt:lpstr>
      <vt:lpstr>High Efficiency</vt:lpstr>
      <vt:lpstr>Environmentally friendly and safety</vt:lpstr>
      <vt:lpstr> Thanks for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admin</cp:lastModifiedBy>
  <cp:revision>101</cp:revision>
  <dcterms:created xsi:type="dcterms:W3CDTF">2020-04-18T11:49:26Z</dcterms:created>
  <dcterms:modified xsi:type="dcterms:W3CDTF">2022-10-27T08:19:01Z</dcterms:modified>
</cp:coreProperties>
</file>