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11D6B-6533-4AF3-89EF-E9FD2287E9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FAAB2A-0E46-449E-9E4C-6ACDCD8CD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5C6359-89D1-42E2-852F-090244B08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7B6DC0-6A3E-4384-87D2-439C51CB7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9D728E-2D08-43A9-930B-5B3A8380D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96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79118-27CB-4C3E-893B-972B9429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AA53A8-1220-40A0-A582-7F7DA5DD6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6C4BAA-3DB1-41E6-BADB-364BF1579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868227-0131-4064-AB9C-4CD2F82A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BA66A-2A53-4E6D-A152-79E2859A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3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6D3BA43-5A45-4159-8F6B-A34BCB649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7DC799-81F6-4BB3-AAE9-AC231502B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9CB3C5-489C-4AEE-ABCB-3BC71B3A2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BE786E-FDC0-47AD-98B9-E2BE0936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D30C72-8484-4873-9101-94E2F84A3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3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B82BE1-31E9-4993-83AE-B2999D1A7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12B50B-D458-4D33-8D9D-B7AC4BBB1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4D6783-2C90-487D-8BA6-A4DE48351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77F4B7-5E6C-4DBC-A3C2-693C0FE9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72AEB7-3D21-4AEE-B847-7B17B30E5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0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14DEB-9AA6-492B-A2AD-1B9CBF0E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10783C-FBE4-40CA-A30C-C33CE99C4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C81C4B-40B4-46FB-98C9-43368A26D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64333C-46D7-4605-BAA0-E00DE68F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5C282B-FADD-4D8B-8DF4-34092F07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9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A2E42-8E05-4573-95F5-E2BC58C64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848DC-7387-44A6-A447-957969BAB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D934DE-0381-4B75-B81B-E5896F459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58FB01-5DE7-4100-9967-0E306960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5A0061-7AA4-4C7F-B848-7836C1FD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D2EC63-7188-4547-8DFD-55D448BE2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77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F8253F-4206-475C-A0C9-F25776C8D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CAC057-4ADF-4597-89A4-1537DA9B5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8B22A0-15CA-4C89-8F9E-06919701DB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6AB06B-FDAE-46D4-8B01-D393E6D684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253FB3-A7CD-41C7-8A6D-BC347BC4FA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F6FCDB-C5BD-4058-97FD-955CF158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20271C8-05F7-4298-BA7F-7A31C76C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F0EF46-207D-40B1-8379-D282A17D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2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0C044-4F34-48CC-ADFE-4FE247CC4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3EED6E-C5B3-40EB-B6BD-044F67317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FCF5E1-ED82-45E4-BBC0-C6A4761C8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B6F02C-0281-4934-83DC-24D4189D2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69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7A54D1-2225-43BC-8FBE-DB2CBBE07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3B12F1-E5CE-40B8-886F-1BF6CAD0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F8201B-6FC1-43C3-A5AA-7721D4A7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08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3927B-161C-4C90-83CC-B03A6BDD0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0606AF-8B83-4D53-8B27-6EA4CD65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DF4802-04FB-4DC3-B7CD-D5E7407A4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2EB309-6575-4C0E-AA0E-AC2A7EF76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DEB43D-15FC-41C3-9890-1D863FFEE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7D6119-E1FA-434C-9544-5107AFFB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8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0D2C2-7DFE-4135-A8BB-52FE7A2F3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9B80456-70BE-46FB-84AF-4157A1A65E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57314A-B3CD-4499-8D7F-6520F6F1D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A3E02C-311D-45B0-8197-A264004DB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C78699-00C6-4D8D-B55B-BA781BE3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DA1048-43F0-4E55-89B0-5E0D1CA98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3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C59B7-0BA5-4FF5-9D89-D5F029A3B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15415E-1FB2-456B-8B6A-653B10EB2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EF8673-6D9E-4D61-B578-C58081506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8B4A8-8659-48D1-8B96-5ECCBB876FBE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DE30CB-822D-4136-B802-443F67064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AA6D3A-A0C1-4456-9D12-A628209BB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B9404-4F74-49B8-94A0-FF21CB384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12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haxt\OneDrive\Рабочий стол\pngtree-minimal-city-street-advertising-background-lightsuncloudroadstudentpedestrian-image_739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07" y="79899"/>
            <a:ext cx="12231607" cy="688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0DEA560-D43E-4FA7-AECA-EA1A2EC80B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6447" y="388322"/>
            <a:ext cx="9144000" cy="819041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«Первая школа имени М.А. Пронина» города Звенигород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МБОУ «Первая школа имени М.А. Пронина»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536E4A-98A5-41FD-A024-F041A0BAE235}"/>
              </a:ext>
            </a:extLst>
          </p:cNvPr>
          <p:cNvSpPr/>
          <p:nvPr/>
        </p:nvSpPr>
        <p:spPr>
          <a:xfrm>
            <a:off x="1346447" y="1121370"/>
            <a:ext cx="89516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ahnschrift SemiBold SemiConden" panose="020B0502040204020203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ahnschrift SemiBold SemiConden" panose="020B0502040204020203" pitchFamily="34" charset="0"/>
                <a:ea typeface="Calibri" pitchFamily="34" charset="0"/>
                <a:cs typeface="Times New Roman" pitchFamily="18" charset="0"/>
              </a:rPr>
              <a:t>Представление педагогического опыта по теме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ahnschrift SemiBold SemiConden" panose="020B0502040204020203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Bahnschrift SemiBold SemiConden" panose="020B0502040204020203" pitchFamily="34" charset="0"/>
              </a:rPr>
              <a:t>Организация развивающей предметно-пространственной среды по формированию у дошкольников основ безопасного поведения на дороге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ahnschrift SemiBold SemiConden" panose="020B0502040204020203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ahnschrift SemiBold SemiConden" panose="020B0502040204020203" pitchFamily="34" charset="0"/>
              <a:cs typeface="Arial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82E5704-F84E-4C59-B941-521D0E26A7A4}"/>
              </a:ext>
            </a:extLst>
          </p:cNvPr>
          <p:cNvSpPr/>
          <p:nvPr/>
        </p:nvSpPr>
        <p:spPr>
          <a:xfrm>
            <a:off x="6622742" y="3531178"/>
            <a:ext cx="48782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/>
          </a:p>
          <a:p>
            <a:pPr algn="r"/>
            <a:r>
              <a:rPr lang="ru-RU" dirty="0"/>
              <a:t>Педагог дошкольного образования дошкольного отделения детского сада №1:</a:t>
            </a:r>
          </a:p>
          <a:p>
            <a:pPr algn="r"/>
            <a:r>
              <a:rPr lang="ru-RU" b="1" dirty="0"/>
              <a:t>Ланина Ольга Александровна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881248-805E-43D9-A15B-21A8B5483264}"/>
              </a:ext>
            </a:extLst>
          </p:cNvPr>
          <p:cNvSpPr/>
          <p:nvPr/>
        </p:nvSpPr>
        <p:spPr>
          <a:xfrm>
            <a:off x="2638999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Звенигород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328649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53C0C-F856-400B-BB39-C4F047B5F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92" y="365125"/>
            <a:ext cx="3826276" cy="43045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ЦЕНТР БЕЗОПАСНОСТИ ДОРОЖНОГО ДВИЖЕНИЯ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ACFF225-8D34-41C4-AB2C-329937E037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69" y="579588"/>
            <a:ext cx="5926049" cy="5698824"/>
          </a:xfrm>
        </p:spPr>
      </p:pic>
    </p:spTree>
    <p:extLst>
      <p:ext uri="{BB962C8B-B14F-4D97-AF65-F5344CB8AC3E}">
        <p14:creationId xmlns:p14="http://schemas.microsoft.com/office/powerpoint/2010/main" val="487583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769A5-BC14-43FB-838A-8985F2B5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16876" cy="538091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ВНИМАНИЕ!!!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2F463CF-9EED-467C-9300-1A84FC102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1711" y="770548"/>
            <a:ext cx="5537487" cy="5537487"/>
          </a:xfrm>
        </p:spPr>
      </p:pic>
    </p:spTree>
    <p:extLst>
      <p:ext uri="{BB962C8B-B14F-4D97-AF65-F5344CB8AC3E}">
        <p14:creationId xmlns:p14="http://schemas.microsoft.com/office/powerpoint/2010/main" val="295140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F8F4A-7925-4C94-90FC-93149F370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7409"/>
            <a:ext cx="3773557" cy="41081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Обучение детей правилам дорожного движения – актуальная задача дошкольного образования!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ECA9560F-D254-4D32-ACB3-3EC64686A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835" y="556936"/>
            <a:ext cx="6361043" cy="5744127"/>
          </a:xfrm>
        </p:spPr>
      </p:pic>
    </p:spTree>
    <p:extLst>
      <p:ext uri="{BB962C8B-B14F-4D97-AF65-F5344CB8AC3E}">
        <p14:creationId xmlns:p14="http://schemas.microsoft.com/office/powerpoint/2010/main" val="374068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93A18-E5BF-41FB-AFFA-BCC94DD09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362739" cy="392857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РАЗВИВАЮЩАЯ ПРЕДМЕТНО-ПРОСТРАНСТВЕННАЯ СРЕДА В ДЕТСКОМ САДУ – ТРЕТИЙ ПЕДАГОГ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3638594-BC3C-483E-A394-1A210421C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260" y="365125"/>
            <a:ext cx="6983895" cy="6103849"/>
          </a:xfrm>
        </p:spPr>
      </p:pic>
    </p:spTree>
    <p:extLst>
      <p:ext uri="{BB962C8B-B14F-4D97-AF65-F5344CB8AC3E}">
        <p14:creationId xmlns:p14="http://schemas.microsoft.com/office/powerpoint/2010/main" val="1852748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5B573C-FC68-498B-8563-AEBFD254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ИГРА МАЛОЙ ПОДВИЖНОСТИ «СВЕТОФОРЧИКИ»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7820658-0E2B-450B-B8B3-651126FC92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54251" y="1896480"/>
            <a:ext cx="4250944" cy="4250944"/>
          </a:xfrm>
          <a:effectLst>
            <a:outerShdw blurRad="177800" dist="50800" dir="12900000" sx="111000" sy="111000" algn="ctr" rotWithShape="0">
              <a:schemeClr val="accent1">
                <a:lumMod val="60000"/>
                <a:lumOff val="40000"/>
                <a:alpha val="43000"/>
              </a:scheme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47E2C8F-CB19-4A88-8321-625DC1EFAF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11472" y="1896479"/>
            <a:ext cx="4250945" cy="4250945"/>
          </a:xfrm>
          <a:prstGeom prst="rect">
            <a:avLst/>
          </a:prstGeom>
          <a:effectLst>
            <a:outerShdw blurRad="571500" dist="152400" dir="5400000" sx="115000" sy="115000" algn="ctr" rotWithShape="0">
              <a:schemeClr val="accent1">
                <a:lumMod val="40000"/>
                <a:lumOff val="6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571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3CE6E-868C-4407-A8D3-0F5D00594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621" y="241469"/>
            <a:ext cx="10515600" cy="11561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НАСТОЛЬНЫЕ ИГРЫ ПО ПРАВИЛАМ ДОРОЖНОГО ДВИЖЕНИЯ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19C6C52-CE51-4942-95CD-854E4141A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109" y="1359818"/>
            <a:ext cx="5011312" cy="4379833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C545F5-FE72-4B4F-B717-E9F4A1523F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353" y="1359819"/>
            <a:ext cx="4695321" cy="429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1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9B217-9A34-4F91-8905-CBEE1D3BD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246" y="365126"/>
            <a:ext cx="10325554" cy="105571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ИЗГОТОВЛЕНИЕ СВЕТОФОРА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ДЛЯ ИГР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8AF56DF-A37E-43B1-A110-F2242CAF21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760" y="1639641"/>
            <a:ext cx="4620973" cy="4620973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757A2D-9AD2-40B6-B718-FCAD7CA66B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659" y="1639641"/>
            <a:ext cx="4620973" cy="462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87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F3CB2-BBF9-4D8E-9407-4B18676F6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СЮЖЕТНО-РОЛЕВАЯ ИГРА «ПЕШЕХОДНЫЙ ПЕРЕХОД»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7DEF1A-DD94-4D76-BFDF-54F9A0C33E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1680" y="1918815"/>
            <a:ext cx="3429000" cy="3429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DC1570-1759-4603-B641-05C5949CC7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7" y="1845594"/>
            <a:ext cx="3635781" cy="3502221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0563280A-56C5-4F45-B4AA-56D161DFD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7108" y="1612001"/>
            <a:ext cx="2977784" cy="4715644"/>
          </a:xfrm>
        </p:spPr>
      </p:pic>
    </p:spTree>
    <p:extLst>
      <p:ext uri="{BB962C8B-B14F-4D97-AF65-F5344CB8AC3E}">
        <p14:creationId xmlns:p14="http://schemas.microsoft.com/office/powerpoint/2010/main" val="387135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95178-9870-4E72-87C7-EC77FEB96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ДИДАКТИЧЕСКИЕ ПОСОБИЯ –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КЕЙС И ШИРМА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5DA574F-12F0-4445-A384-5969182C0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25758" y="1689354"/>
            <a:ext cx="4205011" cy="420501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B2D720-FC11-468B-BDCD-7FCE3AEBDB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231" y="1689354"/>
            <a:ext cx="4205010" cy="42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4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haxt\OneDrive\Рабочий стол\1617298720_33-p-fon-dlya-prezentatsii-po-pdd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96ACA-0CEB-4E82-8BDD-4EFED6C79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ЛЭПБУК – ЭТО ИНТЕРЕСНО!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F454DF4-2579-43F5-A8DC-BCBFA5ECA0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51902" y="1537571"/>
            <a:ext cx="3906172" cy="4212407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5D49BB-5E44-4631-99AD-772FC63744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7420" y="1473693"/>
            <a:ext cx="5982809" cy="420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14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127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Bahnschrift SemiBold SemiConden</vt:lpstr>
      <vt:lpstr>Calibri</vt:lpstr>
      <vt:lpstr>Calibri Light</vt:lpstr>
      <vt:lpstr>Тема Office</vt:lpstr>
      <vt:lpstr>Презентация PowerPoint</vt:lpstr>
      <vt:lpstr>Обучение детей правилам дорожного движения – актуальная задача дошкольного образования!</vt:lpstr>
      <vt:lpstr>РАЗВИВАЮЩАЯ ПРЕДМЕТНО-ПРОСТРАНСТВЕННАЯ СРЕДА В ДЕТСКОМ САДУ – ТРЕТИЙ ПЕДАГОГ</vt:lpstr>
      <vt:lpstr>ИГРА МАЛОЙ ПОДВИЖНОСТИ «СВЕТОФОРЧИКИ»</vt:lpstr>
      <vt:lpstr>НАСТОЛЬНЫЕ ИГРЫ ПО ПРАВИЛАМ ДОРОЖНОГО ДВИЖЕНИЯ</vt:lpstr>
      <vt:lpstr>ИЗГОТОВЛЕНИЕ СВЕТОФОРА  ДЛЯ ИГР</vt:lpstr>
      <vt:lpstr>СЮЖЕТНО-РОЛЕВАЯ ИГРА «ПЕШЕХОДНЫЙ ПЕРЕХОД»</vt:lpstr>
      <vt:lpstr>ДИДАКТИЧЕСКИЕ ПОСОБИЯ – КЕЙС И ШИРМА</vt:lpstr>
      <vt:lpstr>ЛЭПБУК – ЭТО ИНТЕРЕСНО!</vt:lpstr>
      <vt:lpstr>ЦЕНТР БЕЗОПАСНОСТИ ДОРОЖНОГО ДВИЖЕНИЯ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2022-09-14T08:18:56Z</dcterms:created>
  <dcterms:modified xsi:type="dcterms:W3CDTF">2022-10-27T07:13:19Z</dcterms:modified>
</cp:coreProperties>
</file>