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B8DBBF-90B1-43BC-912E-AAFBB91DAE09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DBA7F0-9AC6-47CE-81A5-C0F5D6D6D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E4BFA5-A3E4-4A35-AF25-7FAA5211F983}" type="slidenum">
              <a:rPr lang="ru-RU" altLang="ru-RU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73BC8-FC2A-4081-83F9-7B58810F7C54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2C5CA0F-66C4-4F51-B90E-D60417CFA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12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1538-555D-4D19-B4C5-15FD7452B255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6DF0B-4366-4003-887B-2B93F72D4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E689E-DFF9-4014-BB32-7585A04C8A05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E3D9-7B95-4A33-AA54-2B332A81F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21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5DBBA-EB5B-4DE4-9927-F137A6FA2828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8221A-8017-4244-892E-E0439BB13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78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60BB6-1A3D-4136-9AE9-16C153375834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23AC7-1CC2-4660-A456-7FB2D56BF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77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8988-E54D-4BD1-A061-B1FF78FD0FF7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C1952-E581-4704-B1A2-45EED1F8C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4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5FE5D-07B9-4591-9855-44118CC04021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7D67A-2DD8-4C77-804C-B7D3E3D3A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3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A7F55-35D8-421E-8A50-2854EF0E0469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5A389-FB7E-456C-AB52-678748D66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3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857B-F7E5-4A6C-A420-D820439660FB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2C26B-8A16-4C28-9A74-C1C38B49E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13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46331-A710-476D-BAF6-1798E7F3C57E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8109-EF89-44DA-B0FE-E10BA5369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11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B5A70-674B-4058-9FE2-4961ADA52318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17F95-1CEB-4308-A6F1-5F9C374EB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2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27664A25-A61D-4399-A6DD-55061A91F2C8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2FD201B9-169C-41D8-B17B-1C18391D2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6" r:id="rId8"/>
    <p:sldLayoutId id="2147483757" r:id="rId9"/>
    <p:sldLayoutId id="2147483753" r:id="rId10"/>
    <p:sldLayoutId id="214748375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anose="02030602050306030303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anose="02030602050306030303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anose="02030602050306030303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anose="020306020503060303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gif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608013"/>
            <a:ext cx="26130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" y="2322513"/>
            <a:ext cx="47148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0" descr="http://smi.kurganobl.ru/assets/images/photo/1012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0825" y="354806"/>
            <a:ext cx="8064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46" descr="http://www.prematurebaby.ru/forum/styles/milky_way/theme/images/elka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838" y="1404938"/>
            <a:ext cx="9001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52" descr="http://www.semena.org/news/pic/newyear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9123">
            <a:off x="7213600" y="1760538"/>
            <a:ext cx="1119188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58" descr="http://webanet.ucoz.ru/ng2013/eli6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159" y="2355056"/>
            <a:ext cx="13430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64" descr="http://www.shbbab.com/image/1387234733_84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243" y="4495801"/>
            <a:ext cx="24431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66" descr="http://www.scrapik.ru/assets/images/stamps/russian/.thumb_150x134/sn-4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" y="1908175"/>
            <a:ext cx="5365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68" descr="http://vipsuvenirka.ru/products_pictures/sneg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00" y="1436688"/>
            <a:ext cx="471488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72" descr="http://www.toinsa.com/images/icons/categories/big/navidad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194" y="1115494"/>
            <a:ext cx="1042987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Рисунок 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733" y="4191000"/>
            <a:ext cx="515937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Рисунок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5481" y="5488782"/>
            <a:ext cx="30480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Рисунок 1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313" y="1620838"/>
            <a:ext cx="70802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6" name="Рисунок 1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063" y="3794919"/>
            <a:ext cx="18700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8" name="Рисунок 1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738" y="5212985"/>
            <a:ext cx="2381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9" name="Рисунок 21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948" y="2776538"/>
            <a:ext cx="677863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0" name="Рисунок 2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019" y="2861898"/>
            <a:ext cx="547687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1" name="Рисунок 2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3563" y="3843338"/>
            <a:ext cx="89058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2" name="Рисунок 27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50" y="657225"/>
            <a:ext cx="5016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3" name="Рисунок 28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8050" y="957263"/>
            <a:ext cx="101600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4" name="Рисунок 29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9481" y="1578830"/>
            <a:ext cx="7889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5" name="Рисунок 33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50" y="437297"/>
            <a:ext cx="14001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8" name="Рисунок 41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2988" y="2116688"/>
            <a:ext cx="1354137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9" name="Рисунок 42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6665" y="2592388"/>
            <a:ext cx="11430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1" name="Рисунок 45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463" y="3732213"/>
            <a:ext cx="8159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2" name="Рисунок 46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713" y="2843213"/>
            <a:ext cx="1417637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3" name="Рисунок 47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213" y="1589088"/>
            <a:ext cx="5651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7" name="Picture 74" descr="http://img0.liveinternet.ru/images/attach/c/4/79/929/79929290_preview_0045.gif"/>
          <p:cNvPicPr>
            <a:picLocks noChangeAspect="1" noChangeArrowheads="1" noCrop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099" y="4432301"/>
            <a:ext cx="877888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125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Constantia</vt:lpstr>
      <vt:lpstr>Brush Script MT</vt:lpstr>
      <vt:lpstr>Calibri</vt:lpstr>
      <vt:lpstr>Franklin Gothic Book</vt:lpstr>
      <vt:lpstr>Rage Italic</vt:lpstr>
      <vt:lpstr>Кнопка</vt:lpstr>
      <vt:lpstr>Презентация PowerPoint</vt:lpstr>
    </vt:vector>
  </TitlesOfParts>
  <Company>PMG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Жданова Г.А.</cp:lastModifiedBy>
  <cp:revision>19</cp:revision>
  <dcterms:created xsi:type="dcterms:W3CDTF">2014-12-03T12:36:02Z</dcterms:created>
  <dcterms:modified xsi:type="dcterms:W3CDTF">2022-10-27T13:57:51Z</dcterms:modified>
</cp:coreProperties>
</file>