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D03B12"/>
    <a:srgbClr val="6CF462"/>
    <a:srgbClr val="9933FF"/>
    <a:srgbClr val="CC3300"/>
    <a:srgbClr val="000066"/>
    <a:srgbClr val="0099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63F6BCF-D596-40C2-A4E2-E7FFBE8E8891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A182662-1844-4C67-8B9E-AF71E438A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ABE620-1F87-424C-AEB5-3C959C3C39BE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122A8-7813-4C9E-BB67-774AA01A6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1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5DB23-974A-41C8-8998-081509958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68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3B3F3-4655-4C7C-BCB0-3718A6DB8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13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ECA9B-A3D7-40E4-AA5D-C80D249A7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0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BEC74-311E-47E1-9D15-97779580F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6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A9137-3034-4EEF-AE54-836F0D278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0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939BB-7B52-4427-866D-C9E55095F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4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CCCC3-8919-47B6-82D7-345AC5ED4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8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0EBA1-B60E-40E1-9757-B5585B3E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17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CF08E-93E3-4AF4-AFF1-EFA5841D2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5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E085D-0215-425A-A8FC-218A2546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7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A187E20-FBA4-4CA5-8FC8-CD39A6AAE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ugaga.ru/uploads/posts/2011-01/1294739571_1-18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381000" y="2190750"/>
            <a:ext cx="4953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1"/>
              </a:avLst>
            </a:prstTxWarp>
          </a:bodyPr>
          <a:lstStyle/>
          <a:p>
            <a:pPr algn="ctr" eaLnBrk="1" hangingPunct="1">
              <a:defRPr/>
            </a:pPr>
            <a:r>
              <a:rPr lang="ru-RU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Новогодние</a:t>
            </a:r>
            <a:r>
              <a:rPr lang="en-US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</a:t>
            </a:r>
            <a:endParaRPr lang="ru-RU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ru-RU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открытки</a:t>
            </a:r>
            <a:endParaRPr lang="ru-RU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Arial"/>
            </a:endParaRPr>
          </a:p>
        </p:txBody>
      </p:sp>
      <p:pic>
        <p:nvPicPr>
          <p:cNvPr id="3075" name="Picture 6" descr="Новогодние открытки СССР (86 фото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57200"/>
            <a:ext cx="35814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996633"/>
                </a:solidFill>
              </a:rPr>
              <a:t>Англия. Лондон. 1843 год.</a:t>
            </a:r>
          </a:p>
          <a:p>
            <a:pPr algn="ctr" eaLnBrk="1" hangingPunct="1">
              <a:buFontTx/>
              <a:buNone/>
            </a:pPr>
            <a:r>
              <a:rPr lang="ru-RU" altLang="ru-RU" sz="2400" b="1" smtClean="0">
                <a:solidFill>
                  <a:srgbClr val="000066"/>
                </a:solidFill>
              </a:rPr>
              <a:t>Первым отправил новогоднее поздравление по почте англичанин </a:t>
            </a:r>
            <a:r>
              <a:rPr lang="ru-RU" altLang="ru-RU" sz="2400" b="1" i="1" smtClean="0">
                <a:solidFill>
                  <a:srgbClr val="000066"/>
                </a:solidFill>
              </a:rPr>
              <a:t>Генри Коул</a:t>
            </a:r>
            <a:r>
              <a:rPr lang="ru-RU" altLang="ru-RU" sz="2400" b="1" smtClean="0">
                <a:solidFill>
                  <a:srgbClr val="000066"/>
                </a:solidFill>
              </a:rPr>
              <a:t>, поздравляя своих друзей с наступающим 1843 годом.</a:t>
            </a:r>
            <a:r>
              <a:rPr lang="ru-RU" altLang="ru-RU" sz="2400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5124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mtClean="0"/>
          </a:p>
        </p:txBody>
      </p:sp>
      <p:sp>
        <p:nvSpPr>
          <p:cNvPr id="512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9026B8-FE90-4BCE-A623-74295327966F}" type="slidenum">
              <a:rPr lang="ru-RU" altLang="ru-RU"/>
              <a:pPr/>
              <a:t>2</a:t>
            </a:fld>
            <a:endParaRPr lang="ru-RU" alt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2601913"/>
            <a:ext cx="5734050" cy="3524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304800"/>
            <a:ext cx="7086600" cy="5740146"/>
          </a:xfrm>
          <a:prstGeom prst="rect">
            <a:avLst/>
          </a:prstGeom>
        </p:spPr>
      </p:pic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1806575" y="6059488"/>
            <a:ext cx="6477000" cy="646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Лубочные картинки</a:t>
            </a:r>
          </a:p>
        </p:txBody>
      </p:sp>
      <p:sp>
        <p:nvSpPr>
          <p:cNvPr id="614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1274-04E0-4DE0-AAC6-A9836DB654FE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-31750" y="93663"/>
            <a:ext cx="6965950" cy="68580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CC3300"/>
                </a:solidFill>
              </a:rPr>
              <a:t>Открытки дореволюционной России</a:t>
            </a:r>
          </a:p>
        </p:txBody>
      </p:sp>
      <p:sp>
        <p:nvSpPr>
          <p:cNvPr id="7172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mtClean="0"/>
          </a:p>
        </p:txBody>
      </p:sp>
      <p:sp>
        <p:nvSpPr>
          <p:cNvPr id="7173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E48DAB5-B767-44AE-9F5B-32323531F2E6}" type="slidenum">
              <a:rPr lang="ru-RU" altLang="ru-RU"/>
              <a:pPr/>
              <a:t>4</a:t>
            </a:fld>
            <a:endParaRPr lang="ru-RU" altLang="ru-RU"/>
          </a:p>
        </p:txBody>
      </p:sp>
      <p:pic>
        <p:nvPicPr>
          <p:cNvPr id="7174" name="Picture 6" descr="http://img-fotki.yandex.ru/get/1/121447594.4c/0_746e4_9a30d948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854074"/>
            <a:ext cx="46482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13" y="3981450"/>
            <a:ext cx="4724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138" y="779463"/>
            <a:ext cx="3654794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интажные новогодние открытк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435" y="2286000"/>
            <a:ext cx="43068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03431" y="609600"/>
            <a:ext cx="4648200" cy="1447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3200" b="1" kern="0" dirty="0" smtClean="0">
                <a:solidFill>
                  <a:srgbClr val="CC3300"/>
                </a:solidFill>
              </a:rPr>
              <a:t>Открытки 19 века</a:t>
            </a:r>
          </a:p>
        </p:txBody>
      </p:sp>
      <p:sp>
        <p:nvSpPr>
          <p:cNvPr id="8198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mtClean="0"/>
          </a:p>
        </p:txBody>
      </p:sp>
      <p:sp>
        <p:nvSpPr>
          <p:cNvPr id="8199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B6DF37-5D43-4128-9E4D-B9BD0787B12B}" type="slidenum">
              <a:rPr lang="ru-RU" altLang="ru-RU"/>
              <a:pPr/>
              <a:t>5</a:t>
            </a:fld>
            <a:endParaRPr lang="ru-RU" alt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9834"/>
            <a:ext cx="3317875" cy="5300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698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933FF"/>
                </a:solidFill>
              </a:rPr>
              <a:t>Советские открытки (20 век)</a:t>
            </a:r>
          </a:p>
        </p:txBody>
      </p:sp>
      <p:sp>
        <p:nvSpPr>
          <p:cNvPr id="9221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mtClean="0"/>
          </a:p>
        </p:txBody>
      </p:sp>
      <p:sp>
        <p:nvSpPr>
          <p:cNvPr id="9222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D574DC-CDFB-47D0-825D-9489A56F5622}" type="slidenum">
              <a:rPr lang="ru-RU" altLang="ru-RU"/>
              <a:pPr/>
              <a:t>6</a:t>
            </a:fld>
            <a:endParaRPr lang="ru-RU" alt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3827"/>
            <a:ext cx="35052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D03B12"/>
                </a:solidFill>
              </a:rPr>
              <a:t>Современные</a:t>
            </a:r>
            <a:r>
              <a:rPr lang="ru-RU" altLang="ru-RU" sz="3600" b="1" smtClean="0">
                <a:solidFill>
                  <a:srgbClr val="6CF462"/>
                </a:solidFill>
              </a:rPr>
              <a:t> </a:t>
            </a:r>
            <a:r>
              <a:rPr lang="ru-RU" altLang="ru-RU" sz="3600" b="1" smtClean="0">
                <a:solidFill>
                  <a:srgbClr val="D03B12"/>
                </a:solidFill>
              </a:rPr>
              <a:t>открытки (21 век)</a:t>
            </a:r>
          </a:p>
        </p:txBody>
      </p:sp>
      <p:pic>
        <p:nvPicPr>
          <p:cNvPr id="12295" name="Picture 6" descr="http://img0.liveinternet.ru/images/attach/d/1/132/309/132309308_3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546225"/>
            <a:ext cx="280035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499961-5ABC-45B4-805D-8E1D53AF36CE}" type="slidenum">
              <a:rPr lang="ru-RU" altLang="ru-RU"/>
              <a:pPr/>
              <a:t>7</a:t>
            </a:fld>
            <a:endParaRPr lang="ru-RU" alt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4467225" cy="3495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54</Words>
  <Application>Microsoft Office PowerPoint</Application>
  <PresentationFormat>Экран (4:3)</PresentationFormat>
  <Paragraphs>16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Открытки дореволюционной России</vt:lpstr>
      <vt:lpstr>Презентация PowerPoint</vt:lpstr>
      <vt:lpstr>Советские открытки (20 век)</vt:lpstr>
      <vt:lpstr>Современные открытки (21 век)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Жданова Г.А.</dc:creator>
  <cp:lastModifiedBy>Жданова Г.А.</cp:lastModifiedBy>
  <cp:revision>33</cp:revision>
  <cp:lastPrinted>1601-01-01T00:00:00Z</cp:lastPrinted>
  <dcterms:created xsi:type="dcterms:W3CDTF">1601-01-01T00:00:00Z</dcterms:created>
  <dcterms:modified xsi:type="dcterms:W3CDTF">2022-10-27T14:29:31Z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