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58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1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147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3117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56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5687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60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19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99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4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8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5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1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39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8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3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32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2C9287-2B12-4857-93E0-D77482D78CA3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81FD839-E20A-4B8D-9DDC-E0126AD4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920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12326" y="1122362"/>
            <a:ext cx="5555673" cy="19117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Презентация в младше-средней группе «Капельки»</a:t>
            </a:r>
            <a:br>
              <a:rPr lang="ru-RU" sz="3200" b="1" dirty="0" smtClean="0"/>
            </a:br>
            <a:r>
              <a:rPr lang="ru-RU" sz="3200" b="1" dirty="0" smtClean="0"/>
              <a:t> «Мы против – терроризма»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654" y="3893126"/>
            <a:ext cx="5015345" cy="1364673"/>
          </a:xfrm>
        </p:spPr>
        <p:txBody>
          <a:bodyPr/>
          <a:lstStyle/>
          <a:p>
            <a:pPr algn="ctr"/>
            <a:r>
              <a:rPr lang="ru-RU" dirty="0" smtClean="0"/>
              <a:t>Выполнила: воспитатель первой квалификационной категории </a:t>
            </a:r>
            <a:r>
              <a:rPr lang="ru-RU" dirty="0" err="1" smtClean="0"/>
              <a:t>Горбова</a:t>
            </a:r>
            <a:r>
              <a:rPr lang="ru-RU" dirty="0" smtClean="0"/>
              <a:t> Л.Н.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963" y="808386"/>
            <a:ext cx="3865418" cy="253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6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126" y="443345"/>
            <a:ext cx="4550407" cy="51340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8145" y="1039091"/>
            <a:ext cx="644698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Терроризм – сложное социально-политическое и криминальное явление, обусловленное внутренними и внешними противоречиями общественного развития различных стран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50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019" y="1039089"/>
            <a:ext cx="54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 нашей группе прошли мероприятия, посвященные профилактике терроризма и экстремизма на тему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«Мы против - террора».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воспитанников и их родителей проводился ряд мероприятий по профилактике терроризма и экстремизма с использованием папок-передвижек, стендов, буклетов и т.д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 ребятами проводились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содержательные беседы  о профилактике терроризма и 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экстремизма.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906" y="978100"/>
            <a:ext cx="4770278" cy="443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40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9092" y="1219199"/>
            <a:ext cx="3394364" cy="313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закрепления полученных знаний и навыков,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 детками сделали коллективную работу на тему «Мы против – террора».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17993" y="1287607"/>
            <a:ext cx="5645727" cy="423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1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641" y="740353"/>
            <a:ext cx="3706093" cy="27795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52458" y="722169"/>
            <a:ext cx="3893130" cy="2919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08988" y="2819547"/>
            <a:ext cx="3880429" cy="29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7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35627" y="1352551"/>
            <a:ext cx="4724400" cy="3543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20163" y="1350819"/>
            <a:ext cx="4784436" cy="358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6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582" y="601810"/>
            <a:ext cx="8202220" cy="570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04712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Cambria/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93</TotalTime>
  <Words>102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Cambria</vt:lpstr>
      <vt:lpstr>Times New Roman</vt:lpstr>
      <vt:lpstr>Wingdings 3</vt:lpstr>
      <vt:lpstr>Сектор</vt:lpstr>
      <vt:lpstr>Презентация в младше-средней группе «Капельки»  «Мы против – терроризма»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 младше-средней группе «Капельки»  «Мы против – терроризма»</dc:title>
  <dc:creator>user</dc:creator>
  <cp:lastModifiedBy>user</cp:lastModifiedBy>
  <cp:revision>6</cp:revision>
  <dcterms:created xsi:type="dcterms:W3CDTF">2022-09-09T13:56:13Z</dcterms:created>
  <dcterms:modified xsi:type="dcterms:W3CDTF">2022-10-27T14:12:17Z</dcterms:modified>
</cp:coreProperties>
</file>