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73" r:id="rId12"/>
    <p:sldId id="270" r:id="rId13"/>
    <p:sldId id="271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5.jpeg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3.jpeg"/><Relationship Id="rId4" Type="http://schemas.openxmlformats.org/officeDocument/2006/relationships/image" Target="../media/image21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385" y="2847028"/>
            <a:ext cx="7990656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Сокровища находятся рядом с нами</a:t>
            </a:r>
            <a:endParaRPr lang="ru-RU" dirty="0"/>
          </a:p>
        </p:txBody>
      </p:sp>
      <p:pic>
        <p:nvPicPr>
          <p:cNvPr id="5121" name="Picture 1" descr="C:\Users\111\Desktop\цыпденок и утенок\сундук с сокровищами.jpg"/>
          <p:cNvPicPr>
            <a:picLocks noChangeAspect="1" noChangeArrowheads="1"/>
          </p:cNvPicPr>
          <p:nvPr/>
        </p:nvPicPr>
        <p:blipFill>
          <a:blip r:embed="rId3" cstate="print"/>
          <a:srcRect b="7390"/>
          <a:stretch>
            <a:fillRect/>
          </a:stretch>
        </p:blipFill>
        <p:spPr bwMode="auto">
          <a:xfrm>
            <a:off x="3158958" y="3776790"/>
            <a:ext cx="2697510" cy="269410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71018" y="1304313"/>
            <a:ext cx="7772400" cy="1542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Comic Sans MS" panose="030F0702030302020204" pitchFamily="66" charset="0"/>
              </a:rPr>
              <a:t>Презентация к занятию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п</a:t>
            </a:r>
            <a:r>
              <a:rPr lang="ru-RU" sz="2400" b="1" dirty="0" smtClean="0">
                <a:latin typeface="Comic Sans MS" panose="030F0702030302020204" pitchFamily="66" charset="0"/>
              </a:rPr>
              <a:t>о синтезу искусств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в </a:t>
            </a:r>
            <a:r>
              <a:rPr lang="ru-RU" sz="2400" b="1" dirty="0" smtClean="0">
                <a:latin typeface="Comic Sans MS" panose="030F0702030302020204" pitchFamily="66" charset="0"/>
              </a:rPr>
              <a:t>средней группе</a:t>
            </a:r>
            <a:endParaRPr lang="ru-RU" sz="2400" b="1" dirty="0" smtClean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н</a:t>
            </a:r>
            <a:r>
              <a:rPr lang="ru-RU" sz="2400" b="1" dirty="0" smtClean="0">
                <a:latin typeface="Comic Sans MS" panose="030F0702030302020204" pitchFamily="66" charset="0"/>
              </a:rPr>
              <a:t>а тему: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83177" y="4869160"/>
            <a:ext cx="2160241" cy="1296144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Кафтанова</a:t>
            </a:r>
            <a:r>
              <a:rPr lang="ru-RU" sz="2000" dirty="0" smtClean="0">
                <a:solidFill>
                  <a:schemeClr val="tx1"/>
                </a:solidFill>
              </a:rPr>
              <a:t> В.Г.,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воспитатель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07704" y="5733256"/>
          <a:ext cx="6096000" cy="6604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иду ещё купаться,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А я - нет,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4577" name="Рисунок 23" descr="цыпленок обсыхает утенок идет купатьс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32655"/>
            <a:ext cx="5040560" cy="51074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11637"/>
          <a:stretch>
            <a:fillRect/>
          </a:stretch>
        </p:blipFill>
        <p:spPr bwMode="auto">
          <a:xfrm>
            <a:off x="0" y="2204864"/>
            <a:ext cx="3397835" cy="416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b="9134"/>
          <a:stretch>
            <a:fillRect/>
          </a:stretch>
        </p:blipFill>
        <p:spPr bwMode="auto">
          <a:xfrm>
            <a:off x="6228184" y="1988840"/>
            <a:ext cx="29158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emiz.net.ua/download/foto/Isofoft/Isofoft%20IZO_060%20-%20%d0%9b%d0%b5%d1%82%d0%be%20%d0%b2%20%d1%86%d0%b2%d0%b5%d1%82%d0%b0%d1%85/049_055___f.emiz.kiev.ua_.JPG"/>
          <p:cNvPicPr/>
          <p:nvPr/>
        </p:nvPicPr>
        <p:blipFill>
          <a:blip r:embed="rId5" cstate="print"/>
          <a:srcRect t="8413" r="6377"/>
          <a:stretch>
            <a:fillRect/>
          </a:stretch>
        </p:blipFill>
        <p:spPr bwMode="auto">
          <a:xfrm>
            <a:off x="2915816" y="1772816"/>
            <a:ext cx="3456384" cy="4709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6884"/>
          <a:stretch>
            <a:fillRect/>
          </a:stretch>
        </p:blipFill>
        <p:spPr bwMode="auto">
          <a:xfrm>
            <a:off x="0" y="548680"/>
            <a:ext cx="427255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b="6447"/>
          <a:stretch>
            <a:fillRect/>
          </a:stretch>
        </p:blipFill>
        <p:spPr bwMode="auto">
          <a:xfrm>
            <a:off x="4283968" y="404664"/>
            <a:ext cx="452400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332656"/>
          <a:ext cx="7128792" cy="2448272"/>
        </p:xfrm>
        <a:graphic>
          <a:graphicData uri="http://schemas.openxmlformats.org/drawingml/2006/table">
            <a:tbl>
              <a:tblPr/>
              <a:tblGrid>
                <a:gridCol w="1943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1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6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80" name="Рисунок 14" descr="цыпленок и утенок пошли купаться на озеро"/>
          <p:cNvPicPr>
            <a:picLocks noChangeAspect="1" noChangeArrowheads="1"/>
          </p:cNvPicPr>
          <p:nvPr/>
        </p:nvPicPr>
        <p:blipFill>
          <a:blip r:embed="rId3" cstate="print"/>
          <a:srcRect t="28136" r="51450" b="24406"/>
          <a:stretch>
            <a:fillRect/>
          </a:stretch>
        </p:blipFill>
        <p:spPr bwMode="auto">
          <a:xfrm>
            <a:off x="1403648" y="404664"/>
            <a:ext cx="1069584" cy="1117476"/>
          </a:xfrm>
          <a:prstGeom prst="rect">
            <a:avLst/>
          </a:prstGeom>
          <a:noFill/>
        </p:spPr>
      </p:pic>
      <p:pic>
        <p:nvPicPr>
          <p:cNvPr id="3078" name="Рисунок 23" descr="цыпленок обсыхает утенок идет купаться"/>
          <p:cNvPicPr>
            <a:picLocks noChangeAspect="1" noChangeArrowheads="1"/>
          </p:cNvPicPr>
          <p:nvPr/>
        </p:nvPicPr>
        <p:blipFill>
          <a:blip r:embed="rId4" cstate="print"/>
          <a:srcRect t="41640" r="43542" b="12459"/>
          <a:stretch>
            <a:fillRect/>
          </a:stretch>
        </p:blipFill>
        <p:spPr bwMode="auto">
          <a:xfrm>
            <a:off x="5004048" y="476672"/>
            <a:ext cx="1241301" cy="1008112"/>
          </a:xfrm>
          <a:prstGeom prst="rect">
            <a:avLst/>
          </a:prstGeom>
          <a:noFill/>
        </p:spPr>
      </p:pic>
      <p:pic>
        <p:nvPicPr>
          <p:cNvPr id="3076" name="Рисунок 11" descr="цыпленок и утенок"/>
          <p:cNvPicPr>
            <a:picLocks noChangeAspect="1" noChangeArrowheads="1"/>
          </p:cNvPicPr>
          <p:nvPr/>
        </p:nvPicPr>
        <p:blipFill>
          <a:blip r:embed="rId5" cstate="print"/>
          <a:srcRect l="51019" t="51450" r="3401"/>
          <a:stretch>
            <a:fillRect/>
          </a:stretch>
        </p:blipFill>
        <p:spPr bwMode="auto">
          <a:xfrm>
            <a:off x="1403648" y="1628800"/>
            <a:ext cx="1080120" cy="1080120"/>
          </a:xfrm>
          <a:prstGeom prst="rect">
            <a:avLst/>
          </a:prstGeom>
          <a:noFill/>
        </p:spPr>
      </p:pic>
      <p:pic>
        <p:nvPicPr>
          <p:cNvPr id="3074" name="Рисунок 15" descr="цыпленок на берегу утенок плавает"/>
          <p:cNvPicPr>
            <a:picLocks noChangeAspect="1" noChangeArrowheads="1"/>
          </p:cNvPicPr>
          <p:nvPr/>
        </p:nvPicPr>
        <p:blipFill>
          <a:blip r:embed="rId6" cstate="print"/>
          <a:srcRect l="53333" t="33807" b="9608"/>
          <a:stretch>
            <a:fillRect/>
          </a:stretch>
        </p:blipFill>
        <p:spPr bwMode="auto">
          <a:xfrm>
            <a:off x="5076056" y="1628800"/>
            <a:ext cx="1189484" cy="1070957"/>
          </a:xfrm>
          <a:prstGeom prst="rect">
            <a:avLst/>
          </a:prstGeom>
          <a:noFill/>
        </p:spPr>
      </p:pic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6876256" y="1700808"/>
            <a:ext cx="1038225" cy="10287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203848" y="1700808"/>
            <a:ext cx="1038225" cy="10287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6876256" y="476672"/>
            <a:ext cx="1038226" cy="10287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" name="Oval 1"/>
          <p:cNvSpPr>
            <a:spLocks noChangeArrowheads="1"/>
          </p:cNvSpPr>
          <p:nvPr/>
        </p:nvSpPr>
        <p:spPr bwMode="auto">
          <a:xfrm>
            <a:off x="3131840" y="404664"/>
            <a:ext cx="1038226" cy="10287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4" name="Рисунок 4" descr="дорусуй цветы"/>
          <p:cNvPicPr>
            <a:picLocks noChangeAspect="1" noChangeArrowheads="1"/>
          </p:cNvPicPr>
          <p:nvPr/>
        </p:nvPicPr>
        <p:blipFill>
          <a:blip r:embed="rId7" cstate="print"/>
          <a:srcRect l="68147" b="68147"/>
          <a:stretch>
            <a:fillRect/>
          </a:stretch>
        </p:blipFill>
        <p:spPr bwMode="auto">
          <a:xfrm>
            <a:off x="1115616" y="3140968"/>
            <a:ext cx="1728192" cy="1728192"/>
          </a:xfrm>
          <a:prstGeom prst="rect">
            <a:avLst/>
          </a:prstGeom>
          <a:noFill/>
        </p:spPr>
      </p:pic>
      <p:pic>
        <p:nvPicPr>
          <p:cNvPr id="3083" name="Рисунок 5" descr="дорусуй цветы"/>
          <p:cNvPicPr>
            <a:picLocks noChangeAspect="1" noChangeArrowheads="1"/>
          </p:cNvPicPr>
          <p:nvPr/>
        </p:nvPicPr>
        <p:blipFill>
          <a:blip r:embed="rId7" cstate="print"/>
          <a:srcRect t="68675" r="67952"/>
          <a:stretch>
            <a:fillRect/>
          </a:stretch>
        </p:blipFill>
        <p:spPr bwMode="auto">
          <a:xfrm>
            <a:off x="3563888" y="3212976"/>
            <a:ext cx="1728191" cy="1684986"/>
          </a:xfrm>
          <a:prstGeom prst="rect">
            <a:avLst/>
          </a:prstGeom>
          <a:noFill/>
        </p:spPr>
      </p:pic>
      <p:pic>
        <p:nvPicPr>
          <p:cNvPr id="3082" name="Рисунок 2" descr="1F1326530043-1"/>
          <p:cNvPicPr>
            <a:picLocks noChangeAspect="1" noChangeArrowheads="1"/>
          </p:cNvPicPr>
          <p:nvPr/>
        </p:nvPicPr>
        <p:blipFill>
          <a:blip r:embed="rId8" cstate="print"/>
          <a:srcRect b="7143"/>
          <a:stretch>
            <a:fillRect/>
          </a:stretch>
        </p:blipFill>
        <p:spPr bwMode="auto">
          <a:xfrm>
            <a:off x="1187624" y="5157192"/>
            <a:ext cx="1656184" cy="1540918"/>
          </a:xfrm>
          <a:prstGeom prst="rect">
            <a:avLst/>
          </a:prstGeom>
          <a:noFill/>
        </p:spPr>
      </p:pic>
      <p:pic>
        <p:nvPicPr>
          <p:cNvPr id="3081" name="Рисунок 3" descr="25C4EF54867E-1"/>
          <p:cNvPicPr>
            <a:picLocks noChangeAspect="1" noChangeArrowheads="1"/>
          </p:cNvPicPr>
          <p:nvPr/>
        </p:nvPicPr>
        <p:blipFill>
          <a:blip r:embed="rId9" cstate="print"/>
          <a:srcRect b="5357"/>
          <a:stretch>
            <a:fillRect/>
          </a:stretch>
        </p:blipFill>
        <p:spPr bwMode="auto">
          <a:xfrm>
            <a:off x="3635896" y="5157192"/>
            <a:ext cx="1623736" cy="1499742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 rot="10800000" flipV="1">
            <a:off x="323528" y="2764090"/>
            <a:ext cx="712879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2. Дорисуй цветы и раскрась их.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23528" y="4867409"/>
            <a:ext cx="882047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3. Дорисуй насекомых и раскрась их.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852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10944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НУЖНОЕ\цыпденок и утенок\0_85f9f_b45fd3e6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16832"/>
            <a:ext cx="4043755" cy="3744416"/>
          </a:xfrm>
          <a:prstGeom prst="rect">
            <a:avLst/>
          </a:prstGeom>
          <a:noFill/>
        </p:spPr>
      </p:pic>
      <p:pic>
        <p:nvPicPr>
          <p:cNvPr id="3" name="Рисунок 2" descr="http://libnow.org/wp-content/uploads/2009/10/black-cat.jpg"/>
          <p:cNvPicPr/>
          <p:nvPr/>
        </p:nvPicPr>
        <p:blipFill>
          <a:blip r:embed="rId4" cstate="print"/>
          <a:srcRect l="22205" t="9078" r="2300"/>
          <a:stretch>
            <a:fillRect/>
          </a:stretch>
        </p:blipFill>
        <p:spPr bwMode="auto">
          <a:xfrm>
            <a:off x="5940152" y="1844824"/>
            <a:ext cx="2448272" cy="360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111\Desktop\цыпденок и утенок\1670_1601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2857500" cy="2381250"/>
          </a:xfrm>
          <a:prstGeom prst="rect">
            <a:avLst/>
          </a:prstGeom>
          <a:noFill/>
        </p:spPr>
      </p:pic>
      <p:pic>
        <p:nvPicPr>
          <p:cNvPr id="7" name="Picture 2" descr="C:\Users\111\Desktop\цыпденок и утенок\640.1241588249_0.jpg"/>
          <p:cNvPicPr>
            <a:picLocks noChangeAspect="1" noChangeArrowheads="1"/>
          </p:cNvPicPr>
          <p:nvPr/>
        </p:nvPicPr>
        <p:blipFill>
          <a:blip r:embed="rId4" cstate="print"/>
          <a:srcRect l="3879" t="4283" r="3012" b="5775"/>
          <a:stretch>
            <a:fillRect/>
          </a:stretch>
        </p:blipFill>
        <p:spPr bwMode="auto">
          <a:xfrm>
            <a:off x="5076056" y="476672"/>
            <a:ext cx="3456384" cy="302433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t="5424" b="5990"/>
          <a:stretch>
            <a:fillRect/>
          </a:stretch>
        </p:blipFill>
        <p:spPr bwMode="auto">
          <a:xfrm>
            <a:off x="3275856" y="3429000"/>
            <a:ext cx="2448272" cy="310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:\НУЖНОЕ\цыпденок и утенок\Levitan_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310" y="381982"/>
            <a:ext cx="3607650" cy="2956754"/>
          </a:xfrm>
          <a:prstGeom prst="rect">
            <a:avLst/>
          </a:prstGeom>
          <a:noFill/>
        </p:spPr>
      </p:pic>
      <p:pic>
        <p:nvPicPr>
          <p:cNvPr id="2053" name="Picture 5" descr="D:\НУЖНОЕ\цыпденок и утенок\книги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573016"/>
            <a:ext cx="2748941" cy="32849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111\Desktop\цыпденок и утенок\1670_1601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2857500" cy="2381250"/>
          </a:xfrm>
          <a:prstGeom prst="rect">
            <a:avLst/>
          </a:prstGeom>
          <a:noFill/>
        </p:spPr>
      </p:pic>
      <p:pic>
        <p:nvPicPr>
          <p:cNvPr id="7" name="Picture 2" descr="C:\Users\111\Desktop\цыпденок и утенок\640.1241588249_0.jpg"/>
          <p:cNvPicPr>
            <a:picLocks noChangeAspect="1" noChangeArrowheads="1"/>
          </p:cNvPicPr>
          <p:nvPr/>
        </p:nvPicPr>
        <p:blipFill>
          <a:blip r:embed="rId4" cstate="print"/>
          <a:srcRect l="3879" t="4283" r="3012" b="5775"/>
          <a:stretch>
            <a:fillRect/>
          </a:stretch>
        </p:blipFill>
        <p:spPr bwMode="auto">
          <a:xfrm>
            <a:off x="5076056" y="476672"/>
            <a:ext cx="3456384" cy="302433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t="5424" b="5990"/>
          <a:stretch>
            <a:fillRect/>
          </a:stretch>
        </p:blipFill>
        <p:spPr bwMode="auto">
          <a:xfrm>
            <a:off x="3275856" y="3429000"/>
            <a:ext cx="2448272" cy="310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:\НУЖНОЕ\цыпденок и утенок\Levitan_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310" y="381982"/>
            <a:ext cx="3607650" cy="2956754"/>
          </a:xfrm>
          <a:prstGeom prst="rect">
            <a:avLst/>
          </a:prstGeom>
          <a:noFill/>
        </p:spPr>
      </p:pic>
      <p:pic>
        <p:nvPicPr>
          <p:cNvPr id="2053" name="Picture 5" descr="D:\НУЖНОЕ\цыпденок и утенок\книги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573016"/>
            <a:ext cx="2748941" cy="32849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91680" y="5517232"/>
          <a:ext cx="6096000" cy="10160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Вылупился из яйца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 Я вылупился! - сказал он.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тоже, - сказал Цыплёнок.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хочу с тобой дружить,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тоже,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100" name="Рисунок 2" descr="утенок вылупился из яй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614" y="476672"/>
            <a:ext cx="4515968" cy="4248472"/>
          </a:xfrm>
          <a:prstGeom prst="rect">
            <a:avLst/>
          </a:prstGeom>
          <a:noFill/>
        </p:spPr>
      </p:pic>
      <p:pic>
        <p:nvPicPr>
          <p:cNvPr id="4099" name="Рисунок 3" descr="цыпленок вылупился из яй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6672"/>
            <a:ext cx="3922036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5656" y="5877272"/>
          <a:ext cx="6096000" cy="6604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иду гулять,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тоже,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рою ямку,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тоже,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8434" name="Рисунок 5" descr="цыпленок и утенок пошли гуля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938" y="404664"/>
            <a:ext cx="4031676" cy="4392488"/>
          </a:xfrm>
          <a:prstGeom prst="rect">
            <a:avLst/>
          </a:prstGeom>
          <a:noFill/>
        </p:spPr>
      </p:pic>
      <p:pic>
        <p:nvPicPr>
          <p:cNvPr id="18433" name="Рисунок 6" descr=" Цыпленок и утенок роют ямк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20688"/>
            <a:ext cx="4113334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5805264"/>
          <a:ext cx="6096000" cy="6604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нашёл червяка,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тоже,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поймал бабочку,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  Я тоже,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458" name="Рисунок 8" descr="цыпленок и утенок поймали червя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4176464" cy="4538884"/>
          </a:xfrm>
          <a:prstGeom prst="rect">
            <a:avLst/>
          </a:prstGeom>
          <a:noFill/>
        </p:spPr>
      </p:pic>
      <p:pic>
        <p:nvPicPr>
          <p:cNvPr id="19457" name="Рисунок 9" descr="цыпленок и утенок поймали бабочк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620688"/>
            <a:ext cx="4148312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640" y="5661248"/>
          <a:ext cx="6096000" cy="48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не боюсь лягушку, - сказал Утёнок.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то... тоже... - прошептал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0482" name="Рисунок 11" descr="цыпленок и уте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4372138" cy="4104456"/>
          </a:xfrm>
          <a:prstGeom prst="rect">
            <a:avLst/>
          </a:prstGeom>
          <a:noFill/>
        </p:spPr>
      </p:pic>
      <p:pic>
        <p:nvPicPr>
          <p:cNvPr id="20481" name="Рисунок 12" descr="лагу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548680"/>
            <a:ext cx="3892820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7664" y="5805264"/>
          <a:ext cx="6096000" cy="6604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хочу купаться, - сказал Утёнок.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тоже, - сказал Цыплёнок.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 Я плаваю, - сказал Утёнок.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1506" name="Рисунок 14" descr="цыпленок и утенок пошли купаться на озер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404664"/>
            <a:ext cx="4104456" cy="4680520"/>
          </a:xfrm>
          <a:prstGeom prst="rect">
            <a:avLst/>
          </a:prstGeom>
          <a:noFill/>
        </p:spPr>
      </p:pic>
      <p:pic>
        <p:nvPicPr>
          <p:cNvPr id="21505" name="Рисунок 15" descr="цыпленок на берегу утенок плавае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2656"/>
            <a:ext cx="3791311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5656" y="5517232"/>
          <a:ext cx="6096000" cy="6604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 Я тоже! - крикнул Цыплёнок.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Спасите!..</a:t>
                      </a:r>
                      <a:b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Держись! - крикнул Утёнок.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2530" name="Рисунок 17" descr="цыпленок прыгает в воду озеро рек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64704"/>
            <a:ext cx="4166367" cy="4032448"/>
          </a:xfrm>
          <a:prstGeom prst="rect">
            <a:avLst/>
          </a:prstGeom>
          <a:noFill/>
        </p:spPr>
      </p:pic>
      <p:pic>
        <p:nvPicPr>
          <p:cNvPr id="22529" name="Рисунок 18" descr="утенок цыпленок тонет спасите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4664"/>
            <a:ext cx="3816423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5301208"/>
          <a:ext cx="6312024" cy="842640"/>
        </p:xfrm>
        <a:graphic>
          <a:graphicData uri="http://schemas.openxmlformats.org/drawingml/2006/table">
            <a:tbl>
              <a:tblPr/>
              <a:tblGrid>
                <a:gridCol w="3156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6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264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000" b="1" dirty="0" err="1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Буль-буль-буль</a:t>
                      </a: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 - сказал Цыплёнок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4F27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Вытащил Утёнок Цыплёнка.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3554" name="Рисунок 20" descr="цыпленок под водой тонет буль бу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548680"/>
            <a:ext cx="3765944" cy="4104456"/>
          </a:xfrm>
          <a:prstGeom prst="rect">
            <a:avLst/>
          </a:prstGeom>
          <a:noFill/>
        </p:spPr>
      </p:pic>
      <p:pic>
        <p:nvPicPr>
          <p:cNvPr id="23553" name="Рисунок 21" descr="утенок спасает цыпленка вытаскивает из воды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692696"/>
            <a:ext cx="4478585" cy="40395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113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Comic Sans MS</vt:lpstr>
      <vt:lpstr>Times New Roman</vt:lpstr>
      <vt:lpstr>Verdana</vt:lpstr>
      <vt:lpstr>Тема Office</vt:lpstr>
      <vt:lpstr>Сокровища находятся рядом с нами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Татьяна</cp:lastModifiedBy>
  <cp:revision>26</cp:revision>
  <dcterms:created xsi:type="dcterms:W3CDTF">2012-02-21T17:50:07Z</dcterms:created>
  <dcterms:modified xsi:type="dcterms:W3CDTF">2022-10-27T15:51:54Z</dcterms:modified>
</cp:coreProperties>
</file>