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44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3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9468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D:\Катюша\презентация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630"/>
            <a:ext cx="8861309" cy="664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161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Катюша\презентация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0628"/>
            <a:ext cx="9001000" cy="675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448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Катюша\презентация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128"/>
            <a:ext cx="9036496" cy="658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199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Катюша\презентация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114"/>
            <a:ext cx="8928992" cy="664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60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D:\Катюша\презентация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4" y="71625"/>
            <a:ext cx="8988491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059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D:\Катюша\презентация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8976997" cy="673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729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D:\Катюша\презентация\Слайд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2" y="40426"/>
            <a:ext cx="9007801" cy="678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387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1" y="116632"/>
            <a:ext cx="8952995" cy="671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067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Катюша\презентация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504" cy="67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832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Катюша\презентация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629"/>
            <a:ext cx="9017187" cy="662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996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Катюша\презентация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6437"/>
            <a:ext cx="8928992" cy="669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064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Катюша\презентация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6" y="56327"/>
            <a:ext cx="9001677" cy="6751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394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Катюша\презентация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53672" cy="665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370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Катюша\презентация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4624"/>
            <a:ext cx="9047158" cy="667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513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Катюша\презентация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1" y="32678"/>
            <a:ext cx="9036496" cy="67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8067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Пользователь Windows</cp:lastModifiedBy>
  <cp:revision>3</cp:revision>
  <dcterms:created xsi:type="dcterms:W3CDTF">2022-10-25T11:34:05Z</dcterms:created>
  <dcterms:modified xsi:type="dcterms:W3CDTF">2022-10-25T12:09:56Z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1698189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