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5" r:id="rId2"/>
    <p:sldId id="274" r:id="rId3"/>
    <p:sldId id="273" r:id="rId4"/>
    <p:sldId id="272" r:id="rId5"/>
    <p:sldId id="276" r:id="rId6"/>
    <p:sldId id="277" r:id="rId7"/>
    <p:sldId id="280" r:id="rId8"/>
    <p:sldId id="28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5997" autoAdjust="0"/>
    <p:restoredTop sz="94660"/>
  </p:normalViewPr>
  <p:slideViewPr>
    <p:cSldViewPr>
      <p:cViewPr varScale="1">
        <p:scale>
          <a:sx n="50" d="100"/>
          <a:sy n="50" d="100"/>
        </p:scale>
        <p:origin x="-91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4A52B-3D53-4810-B353-6C645F0D985A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E9D75-8B3A-4BA9-895D-B288B341C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848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AF2C9-5F6C-44B4-A2D2-569725FFA87C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BC9C-E36C-4D1D-B3E3-3966E2FF3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AF2C9-5F6C-44B4-A2D2-569725FFA87C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BC9C-E36C-4D1D-B3E3-3966E2FF3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AF2C9-5F6C-44B4-A2D2-569725FFA87C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BC9C-E36C-4D1D-B3E3-3966E2FF3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AF2C9-5F6C-44B4-A2D2-569725FFA87C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BC9C-E36C-4D1D-B3E3-3966E2FF3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AF2C9-5F6C-44B4-A2D2-569725FFA87C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BC9C-E36C-4D1D-B3E3-3966E2FF3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AF2C9-5F6C-44B4-A2D2-569725FFA87C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BC9C-E36C-4D1D-B3E3-3966E2FF3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AF2C9-5F6C-44B4-A2D2-569725FFA87C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BC9C-E36C-4D1D-B3E3-3966E2FF3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AF2C9-5F6C-44B4-A2D2-569725FFA87C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BC9C-E36C-4D1D-B3E3-3966E2FF3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AF2C9-5F6C-44B4-A2D2-569725FFA87C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BC9C-E36C-4D1D-B3E3-3966E2FF3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AF2C9-5F6C-44B4-A2D2-569725FFA87C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BC9C-E36C-4D1D-B3E3-3966E2FF3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AF2C9-5F6C-44B4-A2D2-569725FFA87C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BC9C-E36C-4D1D-B3E3-3966E2FF3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AF2C9-5F6C-44B4-A2D2-569725FFA87C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7BC9C-E36C-4D1D-B3E3-3966E2FF3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214290"/>
            <a:ext cx="6572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atin typeface="Constantia" pitchFamily="18" charset="0"/>
                <a:cs typeface="Arial" pitchFamily="34" charset="0"/>
              </a:rPr>
              <a:t>Муниципальное бюджетное дошкольное </a:t>
            </a:r>
            <a:br>
              <a:rPr lang="ru-RU" b="1" dirty="0" smtClean="0">
                <a:latin typeface="Constantia" pitchFamily="18" charset="0"/>
                <a:cs typeface="Arial" pitchFamily="34" charset="0"/>
              </a:rPr>
            </a:br>
            <a:r>
              <a:rPr lang="ru-RU" b="1" dirty="0" smtClean="0">
                <a:latin typeface="Constantia" pitchFamily="18" charset="0"/>
                <a:cs typeface="Arial" pitchFamily="34" charset="0"/>
              </a:rPr>
              <a:t>образовательное учреждение № 17 «Земляничка»</a:t>
            </a:r>
            <a:r>
              <a:rPr lang="ru-RU" dirty="0" smtClean="0">
                <a:latin typeface="Constantia" pitchFamily="18" charset="0"/>
              </a:rPr>
              <a:t/>
            </a:r>
            <a:br>
              <a:rPr lang="ru-RU" dirty="0" smtClean="0">
                <a:latin typeface="Constantia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000240"/>
            <a:ext cx="5857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latin typeface="Monotype Corsiva" pitchFamily="66" charset="0"/>
                <a:cs typeface="Arial" pitchFamily="34" charset="0"/>
              </a:rPr>
              <a:t>Проект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latin typeface="Monotype Corsiva" pitchFamily="66" charset="0"/>
                <a:cs typeface="Arial" pitchFamily="34" charset="0"/>
              </a:rPr>
              <a:t>«Кондитерская фабрика»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3198167"/>
            <a:ext cx="36856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  <a:cs typeface="Consolas" pitchFamily="49" charset="0"/>
              </a:rPr>
              <a:t>Старшая группа «Ягодка»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5929330"/>
            <a:ext cx="3236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onstantia" pitchFamily="18" charset="0"/>
                <a:cs typeface="Consolas" pitchFamily="49" charset="0"/>
              </a:rPr>
              <a:t> Воспитатели: Сираева Е.А.</a:t>
            </a:r>
            <a:endParaRPr lang="ru-RU" dirty="0"/>
          </a:p>
        </p:txBody>
      </p:sp>
      <p:pic>
        <p:nvPicPr>
          <p:cNvPr id="22529" name="Picture 1" descr="C:\Users\user\Desktop\проекты\ФОТО папка\Фото формикария\проекты\IMG_20190227_102930.jpg"/>
          <p:cNvPicPr>
            <a:picLocks noChangeAspect="1" noChangeArrowheads="1"/>
          </p:cNvPicPr>
          <p:nvPr/>
        </p:nvPicPr>
        <p:blipFill>
          <a:blip r:embed="rId3" cstate="print"/>
          <a:srcRect t="15909" b="6818"/>
          <a:stretch>
            <a:fillRect/>
          </a:stretch>
        </p:blipFill>
        <p:spPr bwMode="auto">
          <a:xfrm>
            <a:off x="285720" y="3929066"/>
            <a:ext cx="2500330" cy="2576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366623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Тип проекта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познавательно-творческий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Длительность проекта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краткосрочный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Участники проекта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Дети , родители, воспитатели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Цель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формирование у детей интереса к процессу изготовления кондитерских изделий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Задачи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ознакомить старших дошкольников с первоначальными сведениями об изготовлении кондитерских изделий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способствовать формированию у детей интереса к профессии повар-кондитер, технолог,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прадовец-кассир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развивать у детей познавательный интерес и творчество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активизировать взаимодействие с семьей в рамках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реализации детско-взрослого проекта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285728"/>
            <a:ext cx="7929618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Планируемый результат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Дети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Имеют представление об изготовлении кондитерских изделий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Имеют представление о профессии повара-кондитера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Умеют изготавливать печенье, пирожные, конфеты из соленого тест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Родители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Умение подбирать интересный познавательный и наглядный материал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Проявляет интерес к познавательно-творческой деятельности детей старшего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дошкольного возраста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Педагог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Повышение уровня педагогической компетентности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Повышение качества работы с детьми и пополнение наглядно-дидактического материала группы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Методы и формы организации образовательной деятельности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Познавательно-исследовательская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•Моделирование: «Торт на день рождение»,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•Рассматривание иллюстраций «Кондитерские изделия»,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•Изготовить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рецепты </a:t>
            </a:r>
            <a:r>
              <a:rPr lang="ru-RU" dirty="0" smtClean="0">
                <a:solidFill>
                  <a:srgbClr val="00000A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сюжетно ролевой игре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•Познавательные беседы «От куда берется тесто», «Волшебные механизмы на кухне», «Конфетная фабрика»,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Экспериментирование «Изготовление теста»,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Игровая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•Сюжетно-ролевая игра «Магазин», «День рождение», «Кафе»,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Логоритмика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«Испечем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тортик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»,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•Дидактическая игра «Волшебное печенье», «Укрась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тортик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»,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Коммуникативная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•Составление творческих рассказов «Поход в кафе», «Как я помогаю маме готовить»,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•Словесная игра «Назови сладости»,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Продуктивная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</a:t>
            </a:r>
            <a:r>
              <a:rPr lang="ru-RU" dirty="0" smtClean="0">
                <a:solidFill>
                  <a:srgbClr val="00000A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Готовим 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еченье из имбирного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теста,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•Рисовали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кондитерские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Изготовление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тортиков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и кексов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из бросового матер</a:t>
            </a:r>
            <a:r>
              <a:rPr lang="ru-RU" b="1" u="sng" dirty="0" smtClean="0"/>
              <a:t> </a:t>
            </a:r>
          </a:p>
          <a:p>
            <a:r>
              <a:rPr lang="ru-RU" sz="2400" b="1" dirty="0" smtClean="0">
                <a:latin typeface="Monotype Corsiva" pitchFamily="66" charset="0"/>
              </a:rPr>
              <a:t>Формы взаимодействия с семьей</a:t>
            </a:r>
            <a:endParaRPr lang="ru-RU" sz="2400" dirty="0" smtClean="0">
              <a:latin typeface="Monotype Corsiva" pitchFamily="66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Monotype Corsiva" pitchFamily="66" charset="0"/>
              </a:rPr>
              <a:t>Творческий конкурс «Кулинарное шоу»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42844" y="142852"/>
            <a:ext cx="788228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3000" b="1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Предварительная работа знакомство с профессиями</a:t>
            </a:r>
            <a:endParaRPr kumimoji="0" lang="ru-RU" sz="3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Рисунок 3" descr="C:\Documents and Settings\Администратор\Рабочий стол\f50b461a7c358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14422"/>
            <a:ext cx="3643338" cy="243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43042" y="785794"/>
            <a:ext cx="1049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Технолог</a:t>
            </a:r>
            <a:endParaRPr lang="ru-RU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C:\Documents and Settings\Администратор\Рабочий стол\img_5710aea9bf00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285860"/>
            <a:ext cx="328614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429256" y="857232"/>
            <a:ext cx="1704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Повар - кондитер</a:t>
            </a:r>
            <a:endParaRPr lang="ru-RU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8" name="Рисунок 7" descr="C:\Documents and Settings\Администратор\Рабочий стол\pohudevshaya_yana_solomko_ustroilas_prodavtsom_v_k_10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4286256"/>
            <a:ext cx="4172474" cy="2353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214678" y="3857628"/>
            <a:ext cx="1721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Продавец - кассир</a:t>
            </a:r>
            <a:endParaRPr lang="ru-RU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0" name="Picture 2" descr="C:\Users\user\Desktop\рецепты к проекту кондит\4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997480"/>
            <a:ext cx="3645456" cy="24315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0"/>
            <a:ext cx="7429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 smtClean="0">
                <a:latin typeface="Monotype Corsiva" pitchFamily="66" charset="0"/>
                <a:cs typeface="Arial" pitchFamily="34" charset="0"/>
              </a:rPr>
              <a:t>Подготовили рецепты к сюжетно – ролевой игре  «Кондитерская»</a:t>
            </a:r>
          </a:p>
        </p:txBody>
      </p:sp>
      <p:pic>
        <p:nvPicPr>
          <p:cNvPr id="37891" name="Picture 3" descr="C:\Users\user\Desktop\рецепты к проекту кондит\0_17e01e_70377816_or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086457"/>
            <a:ext cx="3467102" cy="2342543"/>
          </a:xfrm>
          <a:prstGeom prst="rect">
            <a:avLst/>
          </a:prstGeom>
          <a:noFill/>
        </p:spPr>
      </p:pic>
      <p:pic>
        <p:nvPicPr>
          <p:cNvPr id="37892" name="Picture 4" descr="C:\Users\user\Desktop\рецепты к проекту кондит\3e94e0ef3a52ff912e893da05666b2f2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714751"/>
            <a:ext cx="3643338" cy="2461617"/>
          </a:xfrm>
          <a:prstGeom prst="rect">
            <a:avLst/>
          </a:prstGeom>
          <a:noFill/>
        </p:spPr>
      </p:pic>
      <p:pic>
        <p:nvPicPr>
          <p:cNvPr id="37893" name="Picture 5" descr="C:\Users\user\Desktop\рецепты к проекту кондит\8535983871_a49bc60bf1_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3714752"/>
            <a:ext cx="3643338" cy="2430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211" b="20997"/>
          <a:stretch/>
        </p:blipFill>
        <p:spPr bwMode="auto">
          <a:xfrm>
            <a:off x="285720" y="714356"/>
            <a:ext cx="3143272" cy="20717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7569"/>
          <a:stretch/>
        </p:blipFill>
        <p:spPr bwMode="auto">
          <a:xfrm>
            <a:off x="5143504" y="714356"/>
            <a:ext cx="2862579" cy="20717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3" y="4572008"/>
            <a:ext cx="3143272" cy="2143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4500570"/>
            <a:ext cx="3143272" cy="2152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626" t="8208" b="14847"/>
          <a:stretch/>
        </p:blipFill>
        <p:spPr bwMode="auto">
          <a:xfrm>
            <a:off x="2786050" y="2857496"/>
            <a:ext cx="2859411" cy="16268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883603" y="142852"/>
            <a:ext cx="53767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A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Готовим печенье из имбирного  теста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67544" y="116632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A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Изготовленные атрибуты в процессе реализации проекта «Кондитерская»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87371"/>
            <a:ext cx="4020313" cy="30152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27628" y="3402000"/>
            <a:ext cx="2733770" cy="36450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0013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222</Words>
  <Application>Microsoft Office PowerPoint</Application>
  <PresentationFormat>Экран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19</cp:revision>
  <dcterms:created xsi:type="dcterms:W3CDTF">2018-11-20T13:59:04Z</dcterms:created>
  <dcterms:modified xsi:type="dcterms:W3CDTF">2022-10-27T17:33:59Z</dcterms:modified>
</cp:coreProperties>
</file>