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15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1ACAD3-3A56-4BA7-9B94-5D15B07DE1D0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EFC886-4571-49BB-AC27-6F1098560AC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FLORA and FAUNA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leek</a:t>
            </a:r>
            <a:endParaRPr lang="ru-RU" dirty="0"/>
          </a:p>
        </p:txBody>
      </p:sp>
      <p:pic>
        <p:nvPicPr>
          <p:cNvPr id="4" name="Содержимое 3" descr="lee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0412" y="2224881"/>
            <a:ext cx="2543175" cy="381000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</a:t>
            </a:r>
            <a:r>
              <a:rPr lang="ru-RU" dirty="0" smtClean="0"/>
              <a:t> </a:t>
            </a:r>
            <a:r>
              <a:rPr lang="en-US" dirty="0" smtClean="0"/>
              <a:t>shamrock</a:t>
            </a:r>
            <a:endParaRPr lang="ru-RU" dirty="0"/>
          </a:p>
        </p:txBody>
      </p:sp>
      <p:pic>
        <p:nvPicPr>
          <p:cNvPr id="4" name="Содержимое 3" descr="shamroc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122344"/>
            <a:ext cx="6215106" cy="415847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/>
          <a:lstStyle/>
          <a:p>
            <a:pPr algn="ctr"/>
            <a:r>
              <a:rPr lang="en-US" dirty="0" smtClean="0"/>
              <a:t>a robin</a:t>
            </a:r>
            <a:endParaRPr lang="ru-RU" dirty="0"/>
          </a:p>
        </p:txBody>
      </p:sp>
      <p:pic>
        <p:nvPicPr>
          <p:cNvPr id="4" name="Содержимое 3" descr="Robin-drea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5222" y="1357299"/>
            <a:ext cx="6623070" cy="4967302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snake</a:t>
            </a:r>
            <a:endParaRPr lang="ru-RU" dirty="0"/>
          </a:p>
        </p:txBody>
      </p:sp>
      <p:pic>
        <p:nvPicPr>
          <p:cNvPr id="4" name="Содержимое 3" descr="snak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5593" y="2071678"/>
            <a:ext cx="8572560" cy="428628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/>
          <a:lstStyle/>
          <a:p>
            <a:pPr algn="ctr"/>
            <a:r>
              <a:rPr lang="en-US" dirty="0" smtClean="0"/>
              <a:t>a blackbird</a:t>
            </a:r>
            <a:endParaRPr lang="ru-RU" dirty="0"/>
          </a:p>
        </p:txBody>
      </p:sp>
      <p:pic>
        <p:nvPicPr>
          <p:cNvPr id="4" name="Содержимое 3" descr=".Blackbir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857364"/>
            <a:ext cx="7500990" cy="4797096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/>
          <a:lstStyle/>
          <a:p>
            <a:pPr algn="ctr"/>
            <a:r>
              <a:rPr lang="en-US" dirty="0" smtClean="0"/>
              <a:t>a lizard</a:t>
            </a:r>
            <a:endParaRPr lang="ru-RU" dirty="0"/>
          </a:p>
        </p:txBody>
      </p:sp>
      <p:pic>
        <p:nvPicPr>
          <p:cNvPr id="4" name="Содержимое 3" descr="lizar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0278" y="1935163"/>
            <a:ext cx="7803444" cy="4389437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hedgehog</a:t>
            </a:r>
            <a:endParaRPr lang="ru-RU" dirty="0"/>
          </a:p>
        </p:txBody>
      </p:sp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943100"/>
            <a:ext cx="6715172" cy="4468641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ы-британии-и-ир-ан-ии-509009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0"/>
            <a:ext cx="6786610" cy="689265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flowe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8036674" cy="5989114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ritish-floral-symbol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642918"/>
            <a:ext cx="7792557" cy="5844417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39160"/>
          </a:xfrm>
        </p:spPr>
        <p:txBody>
          <a:bodyPr/>
          <a:lstStyle/>
          <a:p>
            <a:pPr algn="ctr"/>
            <a:r>
              <a:rPr lang="en-US" dirty="0" smtClean="0"/>
              <a:t>                                     an oak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Содержимое 3" descr="oa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5643602" cy="6159213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a pine</a:t>
            </a:r>
            <a:endParaRPr lang="ru-RU" dirty="0"/>
          </a:p>
        </p:txBody>
      </p:sp>
      <p:pic>
        <p:nvPicPr>
          <p:cNvPr id="4" name="Содержимое 3" descr="pine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5143536" cy="628518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an elm</a:t>
            </a:r>
            <a:endParaRPr lang="ru-RU" dirty="0"/>
          </a:p>
        </p:txBody>
      </p:sp>
      <p:pic>
        <p:nvPicPr>
          <p:cNvPr id="4" name="Содержимое 3" descr="el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5967434" cy="5967434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a fir</a:t>
            </a:r>
            <a:endParaRPr lang="ru-RU" dirty="0"/>
          </a:p>
        </p:txBody>
      </p:sp>
      <p:pic>
        <p:nvPicPr>
          <p:cNvPr id="4" name="Содержимое 3" descr="fir-tree-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6215106" cy="6215106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43512"/>
            <a:ext cx="8229600" cy="1143008"/>
          </a:xfrm>
        </p:spPr>
        <p:txBody>
          <a:bodyPr/>
          <a:lstStyle/>
          <a:p>
            <a:pPr algn="ctr"/>
            <a:r>
              <a:rPr lang="en-US" dirty="0" smtClean="0"/>
              <a:t>a beech</a:t>
            </a:r>
            <a:endParaRPr lang="ru-RU" dirty="0"/>
          </a:p>
        </p:txBody>
      </p:sp>
      <p:pic>
        <p:nvPicPr>
          <p:cNvPr id="4" name="Содержимое 3" descr="beec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357166"/>
            <a:ext cx="6459033" cy="4844275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86322"/>
            <a:ext cx="8229600" cy="1571636"/>
          </a:xfrm>
        </p:spPr>
        <p:txBody>
          <a:bodyPr/>
          <a:lstStyle/>
          <a:p>
            <a:pPr algn="ctr"/>
            <a:r>
              <a:rPr lang="en-US" dirty="0" smtClean="0"/>
              <a:t>a birch</a:t>
            </a:r>
            <a:endParaRPr lang="ru-RU" dirty="0"/>
          </a:p>
        </p:txBody>
      </p:sp>
      <p:pic>
        <p:nvPicPr>
          <p:cNvPr id="4" name="Содержимое 3" descr="-Birc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785794"/>
            <a:ext cx="6584156" cy="4429156"/>
          </a:xfr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thistle</a:t>
            </a:r>
            <a:endParaRPr lang="ru-RU" dirty="0"/>
          </a:p>
        </p:txBody>
      </p:sp>
      <p:pic>
        <p:nvPicPr>
          <p:cNvPr id="4" name="Содержимое 3" descr="thist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1539" y="1935163"/>
            <a:ext cx="6740921" cy="4389437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daffodil</a:t>
            </a:r>
            <a:endParaRPr lang="ru-RU" dirty="0"/>
          </a:p>
        </p:txBody>
      </p:sp>
      <p:pic>
        <p:nvPicPr>
          <p:cNvPr id="4" name="Содержимое 3" descr="Daffodil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84" y="1935163"/>
            <a:ext cx="6336631" cy="4389437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FFF98D"/>
      </a:accent2>
      <a:accent3>
        <a:srgbClr val="0BD0D9"/>
      </a:accent3>
      <a:accent4>
        <a:srgbClr val="10CF9B"/>
      </a:accent4>
      <a:accent5>
        <a:srgbClr val="3F3F3F"/>
      </a:accent5>
      <a:accent6>
        <a:srgbClr val="A5C249"/>
      </a:accent6>
      <a:hlink>
        <a:srgbClr val="B5EBE2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326</TotalTime>
  <Words>37</Words>
  <Application>Microsoft Office PowerPoint</Application>
  <PresentationFormat>Экран (4:3)</PresentationFormat>
  <Paragraphs>16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FLORA and FAUNA</vt:lpstr>
      <vt:lpstr>                                     an oak  </vt:lpstr>
      <vt:lpstr>                                          a pine</vt:lpstr>
      <vt:lpstr>                                           an elm</vt:lpstr>
      <vt:lpstr>                                                a fir</vt:lpstr>
      <vt:lpstr>a beech</vt:lpstr>
      <vt:lpstr>a birch</vt:lpstr>
      <vt:lpstr>a thistle</vt:lpstr>
      <vt:lpstr>a daffodil</vt:lpstr>
      <vt:lpstr>the leek</vt:lpstr>
      <vt:lpstr>a shamrock</vt:lpstr>
      <vt:lpstr>a robin</vt:lpstr>
      <vt:lpstr>a snake</vt:lpstr>
      <vt:lpstr>a blackbird</vt:lpstr>
      <vt:lpstr>a lizard</vt:lpstr>
      <vt:lpstr>a hedgehog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ПК-2</cp:lastModifiedBy>
  <cp:revision>17</cp:revision>
  <dcterms:created xsi:type="dcterms:W3CDTF">2014-02-09T09:46:05Z</dcterms:created>
  <dcterms:modified xsi:type="dcterms:W3CDTF">2018-03-06T08:44:43Z</dcterms:modified>
</cp:coreProperties>
</file>