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03648" y="404664"/>
            <a:ext cx="6400800" cy="14732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«Помоги Рыбке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76872"/>
            <a:ext cx="3807506" cy="289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3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4624" y="575682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рыбке найти ее друзей, которые спрятались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36" y="4113076"/>
            <a:ext cx="2376264" cy="2376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145" y="2684731"/>
            <a:ext cx="2374379" cy="2184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159" y="3573016"/>
            <a:ext cx="2533250" cy="17281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39525"/>
            <a:ext cx="4863525" cy="43498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14" y="4795799"/>
            <a:ext cx="2217386" cy="20051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605098"/>
            <a:ext cx="1979278" cy="37486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402" y="390668"/>
            <a:ext cx="1658582" cy="242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65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247861"/>
            <a:ext cx="2915816" cy="275058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0568"/>
            <a:ext cx="3336687" cy="338437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 домик рыбкам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02" y="1863494"/>
            <a:ext cx="1270980" cy="12709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107107"/>
            <a:ext cx="1304274" cy="13042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7943" y="2348880"/>
            <a:ext cx="1740723" cy="14279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11226" y="5423929"/>
            <a:ext cx="1727078" cy="143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59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57077E-6 C 0.00729 -0.00648 0.01493 -0.01434 0.02066 -0.01573 C 0.02674 -0.01712 0.03281 -0.0155 0.03802 -0.01388 C 0.04427 -0.01203 0.0467 -0.00671 0.05018 -0.0007 C 0.05295 0.00462 0.0559 0.01179 0.05556 0.02289 C 0.05573 0.03261 0.05365 0.04625 0.05018 0.06082 C 0.0467 0.07377 0.04202 0.08834 0.03611 0.10245 C 0.03073 0.11586 0.02413 0.12997 0.01754 0.14176 C 0.01059 0.15471 0.00295 0.16558 -0.00486 0.17322 C -0.01215 0.18108 -0.01979 0.18755 -0.02569 0.18894 C -0.03177 0.19149 -0.03767 0.18917 -0.04201 0.18594 C -0.04618 0.18385 -0.05035 0.179 -0.05156 0.16975 C -0.05295 0.16165 -0.05104 0.14893 -0.04583 0.13413 C -0.0408 0.11956 -0.03246 0.10707 -0.02621 0.10037 C -0.01996 0.09458 -0.01337 0.09227 -0.00764 0.09482 C -0.0033 0.09898 0.00035 0.10384 0.00139 0.11216 C 0.00226 0.12095 0.00365 0.12026 -0.0026 0.14685 C -0.00712 0.17137 -0.01805 0.19056 -0.02309 0.20305 C -0.02899 0.21554 -0.03542 0.22433 -0.04271 0.23543 C -0.05104 0.24768 -0.0592 0.25624 -0.06614 0.26179 C -0.07257 0.26711 -0.07795 0.26757 -0.08559 0.26734 C -0.09305 0.26526 -0.09601 0.26295 -0.1 0.25948 C -0.10451 0.25578 -0.10868 0.25208 -0.11285 0.24884 " pathEditMode="relative" rAng="-3471765" ptsTypes="ffff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" y="13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4602 C 4.16667E-6 -0.0259 -0.03924 -0.08094 -0.08646 -0.08094 C -0.13507 -0.08094 -0.17362 -0.0259 -0.17362 0.04602 C -0.17362 0.11748 -0.21268 0.17345 -0.26129 0.17345 C -0.30851 0.17345 -0.34688 0.11748 -0.34688 0.04602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4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7086E-6 L 0.29861 0.1898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1" y="9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4348 L 0.02378 -0.04348 C 0.03507 -0.04348 0.04774 -0.05666 0.0592 -0.05828 C 0.06736 -0.05828 0.08316 -0.04602 0.09045 -0.04602 C 0.1 -0.04602 0.1099 -0.04995 0.1283 -0.04995 L 0.14115 -0.20004 L 0.15538 -0.01734 L 0.17222 -0.04348 L 0.18628 -0.04995 L 0.22049 -0.04394 C 0.23576 -0.04671 0.24878 -0.0599 0.26406 -0.06406 C 0.26962 -0.06545 0.28264 -0.0666 0.29115 -0.06406 C 0.29948 -0.06221 0.3066 -0.0488 0.30937 -0.04833 C 0.31372 -0.04394 0.32361 -0.04833 0.32934 -0.04602 L 0.33785 -0.04348 L 0.35365 -0.04348 " pathEditMode="relative" rAng="0" ptsTypes="FfffFFFFFffffFFF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74" y="-65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</TotalTime>
  <Words>18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Найди домик рыбкам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динара</cp:lastModifiedBy>
  <cp:revision>9</cp:revision>
  <dcterms:created xsi:type="dcterms:W3CDTF">2016-08-30T15:54:28Z</dcterms:created>
  <dcterms:modified xsi:type="dcterms:W3CDTF">2022-10-26T11:12:26Z</dcterms:modified>
</cp:coreProperties>
</file>