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57" r:id="rId4"/>
    <p:sldId id="281" r:id="rId5"/>
    <p:sldId id="280" r:id="rId6"/>
    <p:sldId id="279" r:id="rId7"/>
    <p:sldId id="278" r:id="rId8"/>
    <p:sldId id="277" r:id="rId9"/>
    <p:sldId id="276" r:id="rId10"/>
    <p:sldId id="275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1" r:id="rId19"/>
    <p:sldId id="292" r:id="rId20"/>
    <p:sldId id="294" r:id="rId21"/>
    <p:sldId id="295" r:id="rId22"/>
    <p:sldId id="296" r:id="rId23"/>
    <p:sldId id="273" r:id="rId24"/>
    <p:sldId id="27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6600CC"/>
    <a:srgbClr val="0000CC"/>
    <a:srgbClr val="660033"/>
    <a:srgbClr val="00CC00"/>
    <a:srgbClr val="FF0066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1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467D4-8979-451D-A10D-BC65C0503388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6D34-9840-4F71-A0AD-ED392DDF6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467D4-8979-451D-A10D-BC65C0503388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6D34-9840-4F71-A0AD-ED392DDF6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467D4-8979-451D-A10D-BC65C0503388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6D34-9840-4F71-A0AD-ED392DDF6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467D4-8979-451D-A10D-BC65C0503388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6D34-9840-4F71-A0AD-ED392DDF6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467D4-8979-451D-A10D-BC65C0503388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6D34-9840-4F71-A0AD-ED392DDF6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467D4-8979-451D-A10D-BC65C0503388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6D34-9840-4F71-A0AD-ED392DDF6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467D4-8979-451D-A10D-BC65C0503388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6D34-9840-4F71-A0AD-ED392DDF6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467D4-8979-451D-A10D-BC65C0503388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6D34-9840-4F71-A0AD-ED392DDF6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467D4-8979-451D-A10D-BC65C0503388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6D34-9840-4F71-A0AD-ED392DDF6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467D4-8979-451D-A10D-BC65C0503388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6D34-9840-4F71-A0AD-ED392DDF6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467D4-8979-451D-A10D-BC65C0503388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6D34-9840-4F71-A0AD-ED392DDF6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467D4-8979-451D-A10D-BC65C0503388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D6D34-9840-4F71-A0AD-ED392DDF6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5085184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1285875" algn="l"/>
                <a:tab pos="1620838" algn="l"/>
              </a:tabLst>
            </a:pP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Рагулина Валентина Викторовна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1285875" algn="l"/>
                <a:tab pos="1620838" algn="l"/>
              </a:tabLst>
            </a:pP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Самодолова Наталья Сергеевна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1285875" algn="l"/>
                <a:tab pos="1620838" algn="l"/>
              </a:tabLst>
            </a:pPr>
            <a:r>
              <a:rPr lang="ru-RU" sz="2000" dirty="0" smtClean="0">
                <a:solidFill>
                  <a:srgbClr val="80008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воспитатели </a:t>
            </a:r>
            <a:r>
              <a:rPr lang="ru-RU" sz="2000" dirty="0" smtClean="0">
                <a:solidFill>
                  <a:srgbClr val="80008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Муниципального </a:t>
            </a:r>
            <a:r>
              <a:rPr lang="ru-RU" sz="2000" dirty="0" smtClean="0">
                <a:solidFill>
                  <a:srgbClr val="80008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дошкольного образовательного учреждения детский сад № 1 </a:t>
            </a:r>
            <a:r>
              <a:rPr lang="ru-RU" sz="2000" dirty="0" smtClean="0">
                <a:solidFill>
                  <a:srgbClr val="800080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000" dirty="0" smtClean="0">
                <a:solidFill>
                  <a:srgbClr val="80008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Аленушка</a:t>
            </a:r>
            <a:r>
              <a:rPr lang="ru-RU" sz="2000" dirty="0" smtClean="0">
                <a:solidFill>
                  <a:srgbClr val="800080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000" dirty="0" smtClean="0">
                <a:solidFill>
                  <a:srgbClr val="80008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г.Тейково</a:t>
            </a:r>
            <a:endParaRPr lang="ru-RU" sz="2000" dirty="0" smtClean="0">
              <a:solidFill>
                <a:srgbClr val="80008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F:\РАЗНОЕ\Конференция Всеросс. Февраль 2021\Самодолова Н.С. Рагулина В.В\Фото. Театр. д-ть детей в ДОУ\IMG-3d382847da0046879eee5531f7f8e365-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620687"/>
            <a:ext cx="5688632" cy="446646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51520" y="116632"/>
            <a:ext cx="856895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организации театрально – игровой деятельности дошкольников в нашей группе создан центр театрального творчества. Предлагаем вам, рассмотреть некоторые реквизиты нашего театра. Все персонажи сделаны из бросового материала: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F:\РАЗНОЕ\Конференция Всеросс. Февраль 2021\Самодолова Н.С. Рагулина В.В\Новая папка\IMG-30baf74c9cfbddff82c341b8ee0722e5-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1484784"/>
            <a:ext cx="5857245" cy="5184576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714744" y="0"/>
            <a:ext cx="5429256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ТЕАТР ТАНТАМАРЕСОК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помощи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маски -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тантамарески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можно моментально перевоплотиться в того или иного сказочного героя. Маску –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тантамареску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легко сделать из бумаги, картона, или вырезать из больших коробок разными способами:</a:t>
            </a:r>
            <a:endParaRPr lang="ru-RU" sz="2000" dirty="0" smtClean="0">
              <a:solidFill>
                <a:srgbClr val="0000C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арисовать контур,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месте с детьми раскрасить красками, карандашами или фломастерами,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 потом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вырезать отверстие для лица;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делать аппликацию на заготовке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вырезать отверстие для лица и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бвязать разноцветными нитками по контуру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</p:txBody>
      </p:sp>
      <p:pic>
        <p:nvPicPr>
          <p:cNvPr id="31745" name="Picture 1" descr="E:\РАЗНОЕ\Конференция Всеросс. Февраль 2021\Самодолова Н.С. Рагулина В.В\Новая папка\IMG_20200306_1125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2" y="4143380"/>
            <a:ext cx="3429024" cy="25717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1746" name="Picture 2" descr="E:\РАЗНОЕ\Конференция Всеросс. Февраль 2021\Самодолова Н.С. Рагулина В.В\Новая папка\IMG_20200306_1123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5219" y="3714752"/>
            <a:ext cx="3548087" cy="26610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1747" name="Picture 3" descr="E:\РАЗНОЕ\Конференция Всеросс. Февраль 2021\Самодолова Н.С. Рагулина В.В\Новая папка\IMG_20190920_09571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06" y="500042"/>
            <a:ext cx="3524275" cy="26432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42852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ТАНТАМАРЕСКА - СВИТОК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рулон обоев, на котором изображен сюжет сказки с героями, и есть прорези для головы. По ходу действия свиток разворачивается, либо сворачивается.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1" name="Picture 1" descr="E:\РАЗНОЕ\Конференция Всеросс. Февраль 2021\Самодолова Н.С. Рагулина В.В\Новая папка\IMG-12401dde80dff29fb286bda00015b99d-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428736"/>
            <a:ext cx="6929454" cy="5197091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500562" y="71414"/>
            <a:ext cx="442915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АЛЬЧИКОВАЯ ТАНТАМАРЕСКА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игрушка небольшого размера, делается из плотной бумаги или картона.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Надевается на пальцы. Хороша она тем, что одновременно можно управлять двумя персонажами. Ребенок сам выбирает любого героя и обыгрывает роль. Делает героя подвижным, действует за него, проговаривая текст.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7" name="Picture 1" descr="E:\РАЗНОЕ\Конференция Всеросс. Февраль 2021\Самодолова Н.С. Рагулина В.В\Новая папка\image (3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6" y="285728"/>
            <a:ext cx="4214810" cy="316110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3357562"/>
            <a:ext cx="4250560" cy="321471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214282" y="3786190"/>
            <a:ext cx="41433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A5002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Использование </a:t>
            </a:r>
            <a:r>
              <a:rPr lang="ru-RU" sz="2000" b="1" dirty="0" err="1" smtClean="0">
                <a:solidFill>
                  <a:srgbClr val="A5002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тантамаресок</a:t>
            </a: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дает возможность детям чувствовать себя более раскрепощенными, защищенными от посторонних взглядов, не испытывать стеснения, неловкости. Мы с детьми очень любим,  пользоваться и </a:t>
            </a:r>
            <a:r>
              <a:rPr lang="ru-RU" sz="200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играть тантамаресками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lang="ru-RU" sz="20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85728"/>
            <a:ext cx="87154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ТЕАТР ИЗ ВТУЛОК И КОРОБОК</a:t>
            </a:r>
            <a:endParaRPr lang="ru-RU" sz="2000" dirty="0" smtClean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Мы взяли  втулки и пустые коробки. Обклеили их цветной бумагой и тканью, дополнили разными элементами, аксессуарами.  Немного фантазии,  творчества и у нас получились вот такие яркие, привлекательные сказочные герои и атрибуты к сказкам (домики). </a:t>
            </a:r>
            <a:endParaRPr lang="ru-RU" sz="20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49" name="Picture 1" descr="E:\РАЗНОЕ\Конференция Всеросс. Февраль 2021\Самодолова Н.С. Рагулина В.В\Новая папка\IMG-8a59a5ad27033bb2a18a5104d1ec2c9f-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500306"/>
            <a:ext cx="4572032" cy="3036116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  <p:pic>
        <p:nvPicPr>
          <p:cNvPr id="27652" name="Picture 4" descr="E:\РАЗНОЕ\Конференция Всеросс. Февраль 2021\Самодолова Н.С. Рагулина В.В\Новая папка\IMG_20210211_1001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2143116"/>
            <a:ext cx="3479809" cy="421481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429124" y="0"/>
            <a:ext cx="442909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очень любят играть  с такими самодельными персонажами.  У ребят развивается  фантазия, творчество, воображение, мышление, память, мелкая моторика.  Достоинство  втулочного театра  в том, что  он оригинален, уникален и  неповторим. И если  сказочная игрушка – персонаж пришла в негодность,  можно всегда сделать новую.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E:\РАЗНОЕ\Конференция Всеросс. Февраль 2021\Самодолова Н.С. Рагулина В.В\Новая папка\IMG-07ed8dd62abe3b39bb7907e6b73ad03f-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71414"/>
            <a:ext cx="4177941" cy="3143248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4" name="Picture 3" descr="E:\РАЗНОЕ\Конференция Всеросс. Февраль 2021\Самодолова Н.С. Рагулина В.В\Новая папка\IMG-13b8c7daf330392a9f4f91c110a88a5f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56" y="3314472"/>
            <a:ext cx="5357850" cy="3407258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ПЕРЧАТОЧНЫЙ ТЕАТР -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создан  из обычных  хозяйственных массажных перчаток. Перчатки разного цвета, яркие и дополнены различными аксессуарами. Надевая такую перчатку с героем сказки, ребенок получает не только радость и удовольствие, но и массажный эффект руки, ладони, пальцев. </a:t>
            </a:r>
            <a:endParaRPr lang="ru-RU" sz="20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1" name="Picture 1" descr="E:\РАЗНОЕ\Конференция Всеросс. Февраль 2021\Самодолова Н.С. Рагулина В.В\Новая папка\IMG-55c3d83aaf9112777159afc3c8855d06-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4942" y="285728"/>
            <a:ext cx="3650678" cy="3180083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</p:pic>
      <p:pic>
        <p:nvPicPr>
          <p:cNvPr id="25602" name="Picture 2" descr="E:\РАЗНОЕ\Конференция Всеросс. Февраль 2021\Самодолова Н.С. Рагулина В.В\Новая папка\P00203-1144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3786190"/>
            <a:ext cx="3704864" cy="2786058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</p:pic>
      <p:pic>
        <p:nvPicPr>
          <p:cNvPr id="25603" name="Picture 3" descr="E:\РАЗНОЕ\Конференция Всеросс. Февраль 2021\Самодолова Н.С. Рагулина В.В\Новая папка\IMG-9c433db7079e62deed83a6255c551ba4-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3214686"/>
            <a:ext cx="4557789" cy="342902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643438" y="0"/>
            <a:ext cx="450056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ПАЛЬЧИКОВЫЙ ВЯЗАНЫЙ ТЕАТР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уникальная возможность расположить сказку на ладошке у ребенка. Вязаный пальчиковый театр самый долговечный и удобный в использовании.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Авторские куклы ручной работы получаются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живыми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мягкими и приятными.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8" name="Picture 2" descr="E:\РАЗНОЕ\Конференция Всеросс. Февраль 2021\Самодолова Н.С. Рагулина В.В\Новая папка\IMG_20210211_0954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3214686"/>
            <a:ext cx="4343206" cy="3319791"/>
          </a:xfrm>
          <a:prstGeom prst="rect">
            <a:avLst/>
          </a:prstGeom>
          <a:noFill/>
          <a:ln>
            <a:solidFill>
              <a:srgbClr val="6600CC"/>
            </a:solidFill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14282" y="3402173"/>
            <a:ext cx="414340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Пальчиковый театр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это прекрасный материал для развития у детей воображения, мышления и речи. Он способствует развитию мелкой моторики. С  его помощью вырабатывается ловкость и умение управлять своими движениями.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Пальчиковый театр можно использовать во всех возрастных группах.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0" name="Picture 4" descr="E:\РАЗНОЕ\Конференция Всеросс. Февраль 2021\Самодолова Н.С. Рагулина В.В\Новая папка\P00225-1705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14290"/>
            <a:ext cx="3916898" cy="2945507"/>
          </a:xfrm>
          <a:prstGeom prst="rect">
            <a:avLst/>
          </a:prstGeom>
          <a:noFill/>
          <a:ln>
            <a:solidFill>
              <a:srgbClr val="6600CC"/>
            </a:solidFill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286248" y="0"/>
            <a:ext cx="485775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ТЕАТР ИЗ ДИСКОВ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Наверняка у вас дома найдутся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дивиди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диски, которые уже не нужны. Не выбрасывайте их! Из дисков и прищепок  можно сделать разных сказочных героев. И даже свою любимую игрушку.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Новые увлекательные игры с таким театром хорошо развивают творческих способности малышей.  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1" name="Picture 3" descr="E:\РАЗНОЕ\Конференция Всеросс. Февраль 2021\Самодолова Н.С. Рагулина В.В\Новая папка\IMG-4b83118f037e3149b17d375f153ef3ba-V - копи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14290"/>
            <a:ext cx="3786214" cy="2798506"/>
          </a:xfrm>
          <a:prstGeom prst="rect">
            <a:avLst/>
          </a:prstGeom>
          <a:noFill/>
          <a:ln>
            <a:solidFill>
              <a:srgbClr val="660033"/>
            </a:solidFill>
          </a:ln>
        </p:spPr>
      </p:pic>
      <p:pic>
        <p:nvPicPr>
          <p:cNvPr id="22532" name="Picture 4" descr="E:\РАЗНОЕ\Конференция Всеросс. Февраль 2021\Самодолова Н.С. Рагулина В.В\Новая папка\IMG_20210211_0955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14314" y="3000372"/>
            <a:ext cx="4172528" cy="3681097"/>
          </a:xfrm>
          <a:prstGeom prst="rect">
            <a:avLst/>
          </a:prstGeom>
          <a:noFill/>
          <a:ln>
            <a:solidFill>
              <a:srgbClr val="660033"/>
            </a:solidFill>
          </a:ln>
        </p:spPr>
      </p:pic>
      <p:pic>
        <p:nvPicPr>
          <p:cNvPr id="22533" name="Picture 5" descr="E:\РАЗНОЕ\Конференция Всеросс. Февраль 2021\Самодолова Н.С. Рагулина В.В\Новая папка\IMG_20210211_09555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3429000"/>
            <a:ext cx="4357686" cy="2976817"/>
          </a:xfrm>
          <a:prstGeom prst="rect">
            <a:avLst/>
          </a:prstGeom>
          <a:noFill/>
          <a:ln>
            <a:solidFill>
              <a:srgbClr val="660033"/>
            </a:solidFill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429124" y="0"/>
            <a:ext cx="471487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ТЕАТР ИЗ КИНДЕР СЮРПРИЗА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каждом доме, где есть дети, найдутся  пустые капсулы от киндер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сюрприза. Из них можно смастерить удивительные поделки.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Самый обычный контейнер может легко превратиться в котенка, жирафа, курочку или петушка.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Picture 2" descr="E:\РАЗНОЕ\Конференция Всеросс. Февраль 2021\Самодолова Н.С. Рагулина В.В\Новая папка\IMG_20210216_1451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85728"/>
            <a:ext cx="4071934" cy="3053951"/>
          </a:xfrm>
          <a:prstGeom prst="rect">
            <a:avLst/>
          </a:prstGeom>
          <a:noFill/>
          <a:ln>
            <a:solidFill>
              <a:srgbClr val="00CC00"/>
            </a:solidFill>
          </a:ln>
        </p:spPr>
      </p:pic>
      <p:pic>
        <p:nvPicPr>
          <p:cNvPr id="21507" name="Picture 3" descr="E:\РАЗНОЕ\Конференция Всеросс. Февраль 2021\Самодолова Н.С. Рагулина В.В\Новая папка\IMG-f3b8060bc1d8a352fab36fe0285360e6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3214686"/>
            <a:ext cx="4429124" cy="3321843"/>
          </a:xfrm>
          <a:prstGeom prst="rect">
            <a:avLst/>
          </a:prstGeom>
          <a:noFill/>
          <a:ln>
            <a:solidFill>
              <a:srgbClr val="00CC00"/>
            </a:solidFill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14282" y="3857628"/>
            <a:ext cx="400052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театр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можно использовать на занятиях по математике для порядкового счета, или решения задач. Также по знакомству с художественной литературой для инсценировки произведения или сочинения авторской сказки.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РАЗНОЕ\Конференция Всеросс. Февраль 2021\Самодолова Н.С. Рагулина В.В\Фото. Театр. д-ть детей в ДОУ\0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355976" y="3861048"/>
            <a:ext cx="432048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говорил: «Театр – это волшебный мир! Он дает уроки красоты, морали и нравственности. А чем они богаче, тем успешнее идет развитие духовного мира детей».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143372" y="0"/>
            <a:ext cx="500062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КОНУСНЫЙ  ТЕАТР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относится к режиссерским видам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театрализованной деятельности детей.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Здесь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артистами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являются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конусные куклы. 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ребенок действует как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сценарист и режиссер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управляя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артистами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озвучивая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героев.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конусного театра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расширяет кругозор детей.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 descr="E:\РАЗНОЕ\Конференция Всеросс. Февраль 2021\Самодолова Н.С. Рагулина В.В\Новая папка\IMG_20210216_1454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60712"/>
            <a:ext cx="3786214" cy="283966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19459" name="Picture 3" descr="E:\РАЗНОЕ\Конференция Всеросс. Февраль 2021\Самодолова Н.С. Рагулина В.В\Новая папка\IMG_20210211_0954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2928934"/>
            <a:ext cx="3857627" cy="37789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19461" name="Picture 5" descr="E:\РАЗНОЕ\Конференция Всеросс. Февраль 2021\Самодолова Н.С. Рагулина В.В\Новая папка\IMG-74b02131bc2e437941adda8174f97d9f-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3500438"/>
            <a:ext cx="3893079" cy="2928934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357686" y="258901"/>
            <a:ext cx="478631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ТЕАТР ИЗ НОСКОВ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Сколько красивых, ярких или просто хороших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носков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нам пришлось выбросить только из-за того, что они пришли в негодность. А из них можно смастерить необычный театр. Если проявить смекалку, творчество, то можно получить вот такие замечательные игрушки. На носки нашивается плоскостная или объемная тканевая аппликация.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 descr="E:\РАЗНОЕ\Конференция Всеросс. Февраль 2021\Самодолова Н.С. Рагулина В.В\Новая папка\IMG-33cf574f4f84fcf0ee4e3a1bd9a604aa-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3643314"/>
            <a:ext cx="4071966" cy="282492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</p:pic>
      <p:pic>
        <p:nvPicPr>
          <p:cNvPr id="18435" name="Picture 3" descr="E:\РАЗНОЕ\Конференция Всеросс. Февраль 2021\Самодолова Н.С. Рагулина В.В\Новая папка\IMG-9978765a303be936760ed772a7091a7f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57166"/>
            <a:ext cx="4000528" cy="300039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</p:pic>
      <p:pic>
        <p:nvPicPr>
          <p:cNvPr id="18438" name="Picture 6" descr="E:\РАЗНОЕ\Конференция Всеросс. Февраль 2021\Самодолова Н.С. Рагулина В.В\Новая папка\P00225-16432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3643314"/>
            <a:ext cx="3857652" cy="290095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786314" y="714356"/>
            <a:ext cx="392909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Рекомендуем использовать технологию такого театра для профилактики гиподинамии, развития координации движений и повышения  двигательной активности.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0" name="Picture 2" descr="E:\РАЗНОЕ\Конференция Всеросс. Февраль 2021\Самодолова Н.С. Рагулина В.В\Новая папка\IMG-6b5f427d46430a0a0fda931265a8eafa-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14290"/>
            <a:ext cx="4143404" cy="31075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7412" name="Picture 4" descr="E:\РАЗНОЕ\Конференция Всеросс. Февраль 2021\Самодолова Н.С. Рагулина В.В\Новая папка\IMG-79ff27550d301994a33439c3b2124dd2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3143248"/>
            <a:ext cx="4286280" cy="32147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8" name="Picture 5" descr="E:\РАЗНОЕ\Конференция Всеросс. Февраль 2021\Самодолова Н.С. Рагулина В.В\Новая папка\IMG-cd5a06311ef74d83b1b40c33ef69d117-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4000504"/>
            <a:ext cx="4143404" cy="225665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857752" y="1214422"/>
            <a:ext cx="407193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ТЕАТР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один из самых демократичных и доступных видов искусства для детей, он позволяет решить многие актуальные проблемы современной педагогики и психологии, связанные с нравственным воспитанием; развитием коммуникативных качеств личности (обучением вербальным и невербальным видам общения); созданием положительного эмоционального настроя, снятием напряжённости, решением конфликтных ситуаций.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3" descr="E:\РАЗНОЕ\Конференция Всеросс. Февраль 2021\Самодолова Н.С. Рагулина В.В\Фото. Театр. д-ть детей в ДОУ\Рисунок1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1720" y="214290"/>
            <a:ext cx="4103853" cy="3071834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</p:pic>
      <p:pic>
        <p:nvPicPr>
          <p:cNvPr id="16388" name="Picture 4" descr="E:\РАЗНОЕ\Конференция Всеросс. Февраль 2021\Самодолова Н.С. Рагулина В.В\Фото. Театр. д-ть детей в ДОУ\Рисунок1и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429000"/>
            <a:ext cx="4181154" cy="3056888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42844" y="5143512"/>
            <a:ext cx="900115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«Дети должны жить в мире красоты, игры, сказки, музыки, рисунка, фантазии, творчества»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В.А. Сухомлинский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:\Новая папка (2)\АУКЦИОН 14\Скараева М.С\16871458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1736" y="285728"/>
            <a:ext cx="3786197" cy="4566383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85792" y="5445224"/>
            <a:ext cx="41582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Основоположником театральной педагогики был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Константин Сергеевич Станиславский.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76672"/>
            <a:ext cx="42484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Театрализованная деятельность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– одна из самых демократичных и доступных видов искусства для детей. Поэтому особое место в детском саду занимает  -  театральная педагогика. </a:t>
            </a:r>
            <a:endParaRPr lang="ru-RU" sz="20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РАЗНОЕ\Конференция Всеросс. Февраль 2021\Самодолова Н.С. Рагулина В.В\Фото. Театр. д-ть детей в ДОУ\Stanislavskiy-Konstantin-Sergeevic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5364088" y="476672"/>
            <a:ext cx="3365562" cy="4818428"/>
          </a:xfrm>
          <a:prstGeom prst="rect">
            <a:avLst/>
          </a:prstGeom>
          <a:noFill/>
        </p:spPr>
      </p:pic>
      <p:pic>
        <p:nvPicPr>
          <p:cNvPr id="3075" name="Picture 3" descr="F:\РАЗНОЕ\Конференция Всеросс. Февраль 2021\Самодолова Н.С. Рагулина В.В\Фото. Театр. д-ть детей в ДОУ\SAM_51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5509" y="2780928"/>
            <a:ext cx="4704523" cy="352839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44624"/>
            <a:ext cx="91440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Театральная деятельность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это одно из направлений, нашей Региональной инновационной площадки.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Она рассматривается, как: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самый распространенный вид детского творчества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важный фактор нравственного и гражданского воспитания личности ребенка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хороший способ для развития речи и приобщению малышей к художественной литературе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средство художественно-эстетического развития дошкольников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возможность раскрытия творческого потенциала каждого ребенка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F:\РАЗНОЕ\Конференция Всеросс. Февраль 2021\Самодолова Н.С. Рагулина В.В\Фото. Театр. д-ть детей в ДОУ\DSCF12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573016"/>
            <a:ext cx="4176464" cy="3038225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</p:pic>
      <p:pic>
        <p:nvPicPr>
          <p:cNvPr id="27653" name="Picture 5" descr="F:\РАЗНОЕ\Конференция Всеросс. Февраль 2021\Самодолова Н.С. Рагулина В.В\Фото. Театр. д-ть детей в ДОУ\Рисунок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36504" y="3573016"/>
            <a:ext cx="4427984" cy="309634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131840" y="1268760"/>
            <a:ext cx="201622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нсценировки</a:t>
            </a:r>
            <a:endParaRPr lang="ru-RU" sz="20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раматизации</a:t>
            </a:r>
            <a:endParaRPr lang="ru-RU" sz="20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пектакли</a:t>
            </a:r>
            <a:endParaRPr lang="ru-RU" sz="20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концерты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F:\РАЗНОЕ\Конференция Всеросс. Февраль 2021\Самодолова Н.С. Рагулина В.В\Фото. Театр. д-ть детей в ДОУ\DSCN899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60648"/>
            <a:ext cx="2808312" cy="3169578"/>
          </a:xfrm>
          <a:prstGeom prst="rect">
            <a:avLst/>
          </a:prstGeom>
          <a:noFill/>
        </p:spPr>
      </p:pic>
      <p:pic>
        <p:nvPicPr>
          <p:cNvPr id="26627" name="Picture 3" descr="F:\РАЗНОЕ\Конференция Всеросс. Февраль 2021\Самодолова Н.С. Рагулина В.В\Фото. Театр. д-ть детей в ДОУ\image (37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16459" y="3816424"/>
            <a:ext cx="2851885" cy="2996952"/>
          </a:xfrm>
          <a:prstGeom prst="rect">
            <a:avLst/>
          </a:prstGeom>
          <a:noFill/>
        </p:spPr>
      </p:pic>
      <p:pic>
        <p:nvPicPr>
          <p:cNvPr id="26628" name="Picture 4" descr="F:\РАЗНОЕ\Конференция Всеросс. Февраль 2021\Самодолова Н.С. Рагулина В.В\Фото. Театр. д-ть детей в ДОУ\IMG_20190307_1729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81012" y="3645024"/>
            <a:ext cx="3018170" cy="2996952"/>
          </a:xfrm>
          <a:prstGeom prst="rect">
            <a:avLst/>
          </a:prstGeom>
          <a:noFill/>
        </p:spPr>
      </p:pic>
      <p:pic>
        <p:nvPicPr>
          <p:cNvPr id="26629" name="Picture 5" descr="F:\РАЗНОЕ\Конференция Всеросс. Февраль 2021\Самодолова Н.С. Рагулина В.В\Фото. Театр. д-ть детей в ДОУ\DSCF145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8064" y="908720"/>
            <a:ext cx="3803915" cy="285293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75856" y="188640"/>
            <a:ext cx="56886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Продуктами театрализованной деятельности являются:</a:t>
            </a:r>
            <a:endParaRPr lang="ru-RU" sz="20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51520" y="116632"/>
            <a:ext cx="864096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Основной вид театрализованной деятельности – это театрализованная игра. Это процесс разыгрывания в лицах литературных произведений – сказки или рассказов, который помогает преодолеть детям робость, неуверенность в себе, застенчивость.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F:\РАЗНОЕ\Конференция Всеросс. Февраль 2021\Самодолова Н.С. Рагулина В.В\Фото. Театр. д-ть детей в ДОУ\IMG_01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1790818"/>
            <a:ext cx="4392488" cy="3294366"/>
          </a:xfrm>
          <a:prstGeom prst="rect">
            <a:avLst/>
          </a:prstGeom>
          <a:noFill/>
        </p:spPr>
      </p:pic>
      <p:pic>
        <p:nvPicPr>
          <p:cNvPr id="25603" name="Picture 3" descr="F:\РАЗНОЕ\Конференция Всеросс. Февраль 2021\Самодолова Н.С. Рагулина В.В\Фото. Театр. д-ть детей в ДОУ\DSCF16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36504" y="2780928"/>
            <a:ext cx="4499992" cy="334679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644008" y="260648"/>
            <a:ext cx="432048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Театральные игры пронизывают все режимные моменты – непосредственно образовательную деятельность, самостоятельную деятельность детей, совместную деятельность взрослых и детей.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Picture 3" descr="F:\РАЗНОЕ\Конференция Всеросс. Февраль 2021\Самодолова Н.С. Рагулина В.В\Фото. Театр. д-ть детей в ДОУ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116632"/>
            <a:ext cx="4403203" cy="3240360"/>
          </a:xfrm>
          <a:prstGeom prst="rect">
            <a:avLst/>
          </a:prstGeom>
          <a:noFill/>
        </p:spPr>
      </p:pic>
      <p:pic>
        <p:nvPicPr>
          <p:cNvPr id="24580" name="Picture 4" descr="F:\РАЗНОЕ\Конференция Всеросс. Февраль 2021\Самодолова Н.С. Рагулина В.В\Фото. Театр. д-ть детей в ДОУ\Рисунок1 (3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3428999"/>
            <a:ext cx="4464496" cy="3365227"/>
          </a:xfrm>
          <a:prstGeom prst="rect">
            <a:avLst/>
          </a:prstGeom>
          <a:noFill/>
        </p:spPr>
      </p:pic>
      <p:pic>
        <p:nvPicPr>
          <p:cNvPr id="24581" name="Picture 5" descr="F:\РАЗНОЕ\Конференция Всеросс. Февраль 2021\Самодолова Н.С. Рагулина В.В\Фото. Театр. д-ть детей в ДОУ\IMG_20190307_17294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31440" y="2708920"/>
            <a:ext cx="4061040" cy="352839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572000" y="548680"/>
            <a:ext cx="435597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Ребенку предоставляется возможность побывать в роли актера, режиссера, декоратора, бутафора, музыканта. Каждый ребенок играет по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своему, но все они копируют в своих играх взрослых.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5" name="Picture 3" descr="F:\РАЗНОЕ\Конференция Всеросс. Февраль 2021\Самодолова Н.С. Рагулина В.В\Фото. Театр. д-ть детей в ДОУ\IMG_20181123_0953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635359"/>
            <a:ext cx="4176464" cy="3034001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23556" name="Picture 4" descr="F:\РАЗНОЕ\Конференция Всеросс. Февраль 2021\Самодолова Н.С. Рагулина В.В\Фото. Театр. д-ть детей в ДОУ\20160816_1604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88640"/>
            <a:ext cx="4195412" cy="324036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1026" name="Picture 2" descr="E:\РАЗНОЕ\Конференция Всеросс. Февраль 2021\Самодолова Н.С. Рагулина В.В\Фото. Театр. д-ть детей в ДОУ\20160816_16163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2928934"/>
            <a:ext cx="4381530" cy="3286148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51520" y="260648"/>
            <a:ext cx="435597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Очень важно заинтересовать педагогов и родителей. Привлечь их к продуктивной деятельности. Дети будут с интересом наблюдать за изготовлением костюма, маски или героя сказки. А потом  сами с удовольствием примут участие.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F:\РАЗНОЕ\Конференция Всеросс. Февраль 2021\Самодолова Н.С. Рагулина В.В\Фото. Театр. д-ть детей в ДОУ\Рисунок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3068960"/>
            <a:ext cx="4464496" cy="3167525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</p:pic>
      <p:pic>
        <p:nvPicPr>
          <p:cNvPr id="4" name="Picture 3" descr="F:\РАЗНОЕ\Конференция Всеросс. Февраль 2021\Самодолова Н.С. Рагулина В.В\Фото. Театр. д-ть детей в ДОУ\DSC_004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332656"/>
            <a:ext cx="4109914" cy="3024336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</p:pic>
      <p:pic>
        <p:nvPicPr>
          <p:cNvPr id="22530" name="Picture 2" descr="F:\РАЗНОЕ\Конференция Всеросс. Февраль 2021\Самодолова Н.С. Рагулина В.В\Фото. Театр. д-ть детей в ДОУ\Рисунок1ти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5" y="3501008"/>
            <a:ext cx="4298447" cy="302433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856</Words>
  <Application>Microsoft Office PowerPoint</Application>
  <PresentationFormat>Экран (4:3)</PresentationFormat>
  <Paragraphs>55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STAR</dc:creator>
  <cp:lastModifiedBy>Алёнушка</cp:lastModifiedBy>
  <cp:revision>27</cp:revision>
  <dcterms:created xsi:type="dcterms:W3CDTF">2021-03-01T06:38:54Z</dcterms:created>
  <dcterms:modified xsi:type="dcterms:W3CDTF">2022-10-27T14:47:00Z</dcterms:modified>
</cp:coreProperties>
</file>