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2.wav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3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4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5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3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7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clrChange>
              <a:clrFrom>
                <a:srgbClr val="F9F9F8"/>
              </a:clrFrom>
              <a:clrTo>
                <a:srgbClr val="F9F9F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500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2" name="балалайка и гармошка 7с.wav"/>
          </p:stSnd>
        </p:sndAc>
      </p:transition>
    </mc:Choice>
    <mc:Fallback xmlns="">
      <p:transition spd="slow">
        <p:split orient="vert"/>
        <p:sndAc>
          <p:stSnd>
            <p:snd r:embed="rId4" name="балалайка и гармошка 7с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clrChange>
              <a:clrFrom>
                <a:srgbClr val="F7F8F6"/>
              </a:clrFrom>
              <a:clrTo>
                <a:srgbClr val="F7F8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767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  <p:sndAc>
          <p:stSnd>
            <p:snd r:embed="rId2" name="балалайка и гармошка 7с.wav"/>
          </p:stSnd>
        </p:sndAc>
      </p:transition>
    </mc:Choice>
    <mc:Fallback xmlns="">
      <p:transition spd="slow">
        <p:blinds dir="vert"/>
        <p:sndAc>
          <p:stSnd>
            <p:snd r:embed="rId4" name="балалайка и гармошка 7с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clrChange>
              <a:clrFrom>
                <a:srgbClr val="FAFCF8"/>
              </a:clrFrom>
              <a:clrTo>
                <a:srgbClr val="FAFCF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3789040"/>
            <a:ext cx="2805416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79410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  <p:sndAc>
          <p:stSnd>
            <p:snd r:embed="rId2" name="балалаечка 6с.wav"/>
          </p:stSnd>
        </p:sndAc>
      </p:transition>
    </mc:Choice>
    <mc:Fallback xmlns="">
      <p:transition spd="slow">
        <p:fade/>
        <p:sndAc>
          <p:stSnd>
            <p:snd r:embed="rId5" name="балалаечка 6с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clrChange>
              <a:clrFrom>
                <a:srgbClr val="F7F8F6"/>
              </a:clrFrom>
              <a:clrTo>
                <a:srgbClr val="F7F8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604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  <p:sndAc>
          <p:stSnd>
            <p:snd r:embed="rId2" name="волшебство 2.wav"/>
          </p:stSnd>
        </p:sndAc>
      </p:transition>
    </mc:Choice>
    <mc:Fallback xmlns="">
      <p:transition spd="slow">
        <p:fade/>
        <p:sndAc>
          <p:stSnd>
            <p:snd r:embed="rId4" name="волшебство 2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clrChange>
              <a:clrFrom>
                <a:srgbClr val="F7F8F4"/>
              </a:clrFrom>
              <a:clrTo>
                <a:srgbClr val="F7F8F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5538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  <p:sndAc>
          <p:stSnd>
            <p:snd r:embed="rId2" name="Мамочка 8.wav"/>
          </p:stSnd>
        </p:sndAc>
      </p:transition>
    </mc:Choice>
    <mc:Fallback xmlns="">
      <p:transition spd="slow">
        <p:fade/>
        <p:sndAc>
          <p:stSnd>
            <p:snd r:embed="rId4" name="Мамочка 8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clrChange>
              <a:clrFrom>
                <a:srgbClr val="F8F8F6"/>
              </a:clrFrom>
              <a:clrTo>
                <a:srgbClr val="F8F8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2769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  <p:sndAc>
          <p:stSnd>
            <p:snd r:embed="rId2" name="птицы 9.wav"/>
          </p:stSnd>
        </p:sndAc>
      </p:transition>
    </mc:Choice>
    <mc:Fallback xmlns="">
      <p:transition spd="slow">
        <p:fade/>
        <p:sndAc>
          <p:stSnd>
            <p:snd r:embed="rId4" name="птицы 9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clrChange>
              <a:clrFrom>
                <a:srgbClr val="F8F9F7"/>
              </a:clrFrom>
              <a:clrTo>
                <a:srgbClr val="F8F9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0802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  <p:sndAc>
          <p:stSnd>
            <p:snd r:embed="rId2" name="собака 2.wav"/>
          </p:stSnd>
        </p:sndAc>
      </p:transition>
    </mc:Choice>
    <mc:Fallback xmlns="">
      <p:transition spd="slow">
        <p:fade/>
        <p:sndAc>
          <p:stSnd>
            <p:snd r:embed="rId4" name="собака 2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clrChange>
              <a:clrFrom>
                <a:srgbClr val="F7F8F6"/>
              </a:clrFrom>
              <a:clrTo>
                <a:srgbClr val="F7F8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6435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  <p:sndAc>
          <p:stSnd>
            <p:snd r:embed="rId2" name="балалайка и гармошка 7с.wav"/>
          </p:stSnd>
        </p:sndAc>
      </p:transition>
    </mc:Choice>
    <mc:Fallback xmlns="">
      <p:transition spd="slow">
        <p:diamond/>
        <p:sndAc>
          <p:stSnd>
            <p:snd r:embed="rId4" name="балалайка и гармошка 7с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clrChange>
              <a:clrFrom>
                <a:srgbClr val="F7F8F6"/>
              </a:clrFrom>
              <a:clrTo>
                <a:srgbClr val="F7F8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3075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  <p:sndAc>
          <p:stSnd>
            <p:snd r:embed="rId2" name="волшебство 2.wav"/>
          </p:stSnd>
        </p:sndAc>
      </p:transition>
    </mc:Choice>
    <mc:Fallback xmlns="">
      <p:transition spd="slow">
        <p:fade/>
        <p:sndAc>
          <p:stSnd>
            <p:snd r:embed="rId4" name="волшебство 2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clrChange>
              <a:clrFrom>
                <a:srgbClr val="F9FBF9"/>
              </a:clrFrom>
              <a:clrTo>
                <a:srgbClr val="F9FBF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7840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  <p:sndAc>
          <p:stSnd>
            <p:snd r:embed="rId2" name="волшебство.wav"/>
          </p:stSnd>
        </p:sndAc>
      </p:transition>
    </mc:Choice>
    <mc:Fallback xmlns="">
      <p:transition spd="slow">
        <p:fade/>
        <p:sndAc>
          <p:stSnd>
            <p:snd r:embed="rId4" name="волшебство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0</Words>
  <Application>Microsoft Office PowerPoint</Application>
  <PresentationFormat>Экран (4:3)</PresentationFormat>
  <Paragraphs>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Энциклопедия для воспитателей. </dc:title>
  <dc:creator>Волкова Нина Александровна</dc:creator>
  <cp:lastModifiedBy>Нина Александровна</cp:lastModifiedBy>
  <cp:revision>10</cp:revision>
  <dcterms:modified xsi:type="dcterms:W3CDTF">2022-10-26T13:43:32Z</dcterms:modified>
</cp:coreProperties>
</file>