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sldIdLst>
    <p:sldId id="268" r:id="rId2"/>
    <p:sldId id="263" r:id="rId3"/>
    <p:sldId id="257" r:id="rId4"/>
    <p:sldId id="258" r:id="rId5"/>
    <p:sldId id="262" r:id="rId6"/>
    <p:sldId id="260" r:id="rId7"/>
    <p:sldId id="261" r:id="rId8"/>
    <p:sldId id="266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8017" autoAdjust="0"/>
  </p:normalViewPr>
  <p:slideViewPr>
    <p:cSldViewPr>
      <p:cViewPr varScale="1">
        <p:scale>
          <a:sx n="73" d="100"/>
          <a:sy n="73" d="100"/>
        </p:scale>
        <p:origin x="-4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28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23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57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84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15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2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95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219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79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24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26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653C6-EF70-4D9B-9EC4-5D8188C18F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441CD-8E53-413C-B9C4-01CBA8C8F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140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548680"/>
            <a:ext cx="8535322" cy="35283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нейропсихологических приёмов с целью повышения уровня техники чтения у обучающихся с интеллектуальными нарушениями»</a:t>
            </a:r>
            <a:endParaRPr lang="ru-RU" sz="4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4929198"/>
            <a:ext cx="7854696" cy="1285884"/>
          </a:xfrm>
        </p:spPr>
        <p:txBody>
          <a:bodyPr>
            <a:normAutofit/>
          </a:bodyPr>
          <a:lstStyle/>
          <a:p>
            <a:pPr algn="r"/>
            <a:r>
              <a:rPr lang="ru-RU" sz="1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 МБОУ «СОШ № 163: </a:t>
            </a:r>
          </a:p>
          <a:p>
            <a:pPr algn="r"/>
            <a:r>
              <a:rPr lang="ru-RU" sz="1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Ефимова Ольга Дмитриевна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21824" cy="5760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Упражнение «Дни рождения»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Ученик\Рабочий стол\scanned_20220411-091124-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437112"/>
            <a:ext cx="6624736" cy="222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Чтение\scanned_20220411-091124-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624736" cy="30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61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          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 «Правильный набор»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25" y="1290626"/>
            <a:ext cx="8229299" cy="4370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85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26768" cy="70767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716016" y="476672"/>
            <a:ext cx="3970784" cy="564949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depositphotos_99018260-stock-illustration-traffic-light-vector-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287644"/>
            <a:ext cx="4248472" cy="485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4644008" y="1326447"/>
            <a:ext cx="576064" cy="5760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637906" y="2920609"/>
            <a:ext cx="576064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644008" y="4615773"/>
            <a:ext cx="576064" cy="57606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213970" y="922929"/>
            <a:ext cx="3672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Считаю материал неактуальным, не буду применять в своей работе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408" y="2465735"/>
            <a:ext cx="3672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Считаю материал  актуальным, понятным, но в своей работе применять не буду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2408" y="4144365"/>
            <a:ext cx="33416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Считаю материал  актуальным, понятным,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интересным, буду применять 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своей работе.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62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88832" cy="778098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Методические материалы:</a:t>
            </a:r>
            <a:endParaRPr lang="ru-RU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484785"/>
            <a:ext cx="72728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1.Т.А.Сухомлинова  «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Нейрочтение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- тренажёр для повышения техники чтения. 2021 г. Ростов- на- Дону.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А.В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еменович  «Нейропсихологическая диагностика и коррекция в детском возрасте».</a:t>
            </a:r>
          </a:p>
          <a:p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Статья. М. Акс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«Р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звити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нких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движ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ний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льц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рук у д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 с н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руш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 р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// Д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льн</a:t>
            </a:r>
            <a:r>
              <a:rPr lang="en-US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спит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e. - 2010. - №8. -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62-65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Статья. Т.В.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Ахутина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«Трудности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письма и их нейропсихологическая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диагностика»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// Письмо и чтение: Трудности обучения и коррекция / Под ред. О.Б. Иншаковой. - Москва; Воронеж: Изд-во МПСИ, 2001. С. 7-20.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82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Нейропсихология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16832"/>
            <a:ext cx="8463314" cy="3785652"/>
          </a:xfrm>
          <a:prstGeom prst="rect">
            <a:avLst/>
          </a:prstGeom>
          <a:solidFill>
            <a:srgbClr val="FF66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олодая отрасль психологии, наука о связи деятельности мозга и психических явлений. В сфере обучения с помощью простых и доступных приёмов нейропсихология помогает «научить» мозг работать определённым образом: быстрее и с лучшими результатами. Особенно эффективны комплексные методики обучения с нейропсихологическими приёмами: они развивают психические процессы, формируют учебные навыки, мотивируют. Нейропсихологические техники помогают как в полноценной коррекции трудностей обучения, так и в развитии интеллектуального потенциала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04665"/>
            <a:ext cx="8175240" cy="20882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Нейрочтение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навык, который помогает быстро структурировать и усваивать текстовую информацию, а  так же оптимизировать процесс чтения, чтобы воспринимать более крупные единицы информации, используя способность мозга «достраивать» недостающие части картины по имеющимся данным. 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endParaRPr lang="ru-RU" dirty="0"/>
          </a:p>
        </p:txBody>
      </p:sp>
      <p:pic>
        <p:nvPicPr>
          <p:cNvPr id="1026" name="Picture 2" descr="C:\Users\User\Pictures\scale_1200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331236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Pictures\scale_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694" y="2852936"/>
            <a:ext cx="424012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84785"/>
            <a:ext cx="8258204" cy="1368152"/>
          </a:xfrm>
        </p:spPr>
        <p:txBody>
          <a:bodyPr>
            <a:normAutofit lnSpcReduction="10000"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Цикличное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элементов в заданном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ритме.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усложнение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более сложному заданию после полного  усвоения предыдущего этапа.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96952"/>
            <a:ext cx="5040560" cy="34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Чтение\scanned_20220329-145759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52735"/>
            <a:ext cx="2447423" cy="4824535"/>
          </a:xfrm>
          <a:prstGeom prst="rect">
            <a:avLst/>
          </a:prstGeom>
          <a:noFill/>
        </p:spPr>
      </p:pic>
      <p:pic>
        <p:nvPicPr>
          <p:cNvPr id="1028" name="Picture 4" descr="F:\Чтение\scanned_20220329-145759-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058294"/>
            <a:ext cx="2286016" cy="4818977"/>
          </a:xfrm>
          <a:prstGeom prst="rect">
            <a:avLst/>
          </a:prstGeom>
          <a:noFill/>
        </p:spPr>
      </p:pic>
      <p:pic>
        <p:nvPicPr>
          <p:cNvPr id="1029" name="Picture 5" descr="F:\Чтение\scanned_20220329-145759-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052736"/>
            <a:ext cx="2428892" cy="482453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449499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1-й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омплекс нейропсихологических упражнений</a:t>
            </a:r>
            <a:endParaRPr kumimoji="0" lang="ru-RU" sz="2400" b="1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45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60648"/>
            <a:ext cx="3456384" cy="504056"/>
          </a:xfrm>
        </p:spPr>
        <p:txBody>
          <a:bodyPr>
            <a:noAutofit/>
          </a:bodyPr>
          <a:lstStyle/>
          <a:p>
            <a:pPr algn="l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картинки  с шариком и ризинками\yDAl_SLCB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743" y="1412776"/>
            <a:ext cx="8312697" cy="504055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54868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2-й комплекс нейропсихологических упражнений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316316" cy="1143008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3-й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комплекс нейропсихологических упражнений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000" b="1" dirty="0"/>
          </a:p>
        </p:txBody>
      </p:sp>
      <p:pic>
        <p:nvPicPr>
          <p:cNvPr id="3" name="Picture 4" descr="F:\картинки  с шариком и ризинками\767e8f7fd0d897db6665446a5f49ccd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967" y="1556792"/>
            <a:ext cx="7746449" cy="4443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632848" cy="12241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упражнения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буквенного восприятия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 descr="F:\Чтение\scanned_20220411-091124-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518118"/>
            <a:ext cx="4001019" cy="435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Чтение\scanned_20220411-091124-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10" y="1518118"/>
            <a:ext cx="4283462" cy="435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678" y="260648"/>
            <a:ext cx="8389794" cy="8640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«Базовые элементы букв»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1026" name="Picture 2" descr="F:\Чтение\scanned_20220411-091124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65100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Чтение\scanned_20220411-091124-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58" y="1340768"/>
            <a:ext cx="4097127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89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320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«Использование нейропсихологических приёмов с целью повышения уровня техники чтения у обучающихся с интеллектуальными нарушениями»</vt:lpstr>
      <vt:lpstr> Нейропсихология</vt:lpstr>
      <vt:lpstr>Презентация PowerPoint</vt:lpstr>
      <vt:lpstr>Принципы:</vt:lpstr>
      <vt:lpstr>Презентация PowerPoint</vt:lpstr>
      <vt:lpstr>   </vt:lpstr>
      <vt:lpstr>3-й комплекс нейропсихологических упражнений  </vt:lpstr>
      <vt:lpstr>Базовые упражнения Развитие буквенного восприятия.</vt:lpstr>
      <vt:lpstr>Упражнение «Базовые элементы букв» </vt:lpstr>
      <vt:lpstr>Упражнение «Дни рождения»</vt:lpstr>
      <vt:lpstr>            Упражнение  «Правильный набор» </vt:lpstr>
      <vt:lpstr>Рефлексия</vt:lpstr>
      <vt:lpstr>Методические материалы: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Нейрочтение</dc:title>
  <dc:creator>HP</dc:creator>
  <cp:lastModifiedBy>Совач Анна Алексеевна</cp:lastModifiedBy>
  <cp:revision>54</cp:revision>
  <dcterms:created xsi:type="dcterms:W3CDTF">2022-04-04T12:38:24Z</dcterms:created>
  <dcterms:modified xsi:type="dcterms:W3CDTF">2022-04-15T06:29:14Z</dcterms:modified>
</cp:coreProperties>
</file>