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7" r:id="rId2"/>
    <p:sldId id="275" r:id="rId3"/>
    <p:sldId id="276" r:id="rId4"/>
    <p:sldId id="277" r:id="rId5"/>
    <p:sldId id="278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7" r:id="rId14"/>
    <p:sldId id="268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37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56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9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11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5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35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1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207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53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10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04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30E01-B53B-4AD4-8468-07B766B29BD0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25568-ABF6-409E-BCDA-DA75B6EC3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7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9edff6b93fe8419655315807c6f766e9/3f095e2c455a18a9680794be187bc69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59" y="114545"/>
            <a:ext cx="10196422" cy="666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80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nfosmi.net/wp-content/uploads/2021/02/13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08" y="198413"/>
            <a:ext cx="9858799" cy="657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97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dn.technopark.ru/source/custom_images/newsite/landings/lg-signature-rollable-oled-tv-r/b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35" y="192656"/>
            <a:ext cx="10429036" cy="651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73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orenews.ru/wp-content/uploads/2021/02/068181341005416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712" y="111842"/>
            <a:ext cx="10013764" cy="667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0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2/1614515336_10-p-bukvi-na-belom-fone-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083" y="2050991"/>
            <a:ext cx="3036796" cy="313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abvgdee.ru/images/kartinki/alfavit9/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54" y="2138617"/>
            <a:ext cx="3067817" cy="29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im0-tub-ru.yandex.net/i?id=51ea39895d5e8f787ab373c467470d6d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446" y="2050315"/>
            <a:ext cx="3136168" cy="31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6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bvgdee.ru/images/kartinki/alfavit9/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41" y="2259387"/>
            <a:ext cx="3067817" cy="29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2/1614515336_10-p-bukvi-na-belom-fone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705" y="2259387"/>
            <a:ext cx="3036796" cy="313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im0-tub-ru.yandex.net/i?id=51ea39895d5e8f787ab373c467470d6d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248" y="2258711"/>
            <a:ext cx="3136168" cy="31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4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atic.my-shop.ru/product/3/424/42301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407" y="213537"/>
            <a:ext cx="8207666" cy="648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37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eb.archive.org/web/20201025092324/https:/larecmasterici.ru/wp-content/uploads/2020/04/18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22" y="309891"/>
            <a:ext cx="11550471" cy="615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47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4702" y="858231"/>
            <a:ext cx="1128476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1.Задача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, цифра, умножение, уравнение, </a:t>
            </a: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многоугольник</a:t>
            </a:r>
          </a:p>
          <a:p>
            <a:endParaRPr lang="ru-RU" sz="6000" dirty="0">
              <a:latin typeface="Times New Roman" panose="02020603050405020304" pitchFamily="18" charset="0"/>
            </a:endParaRPr>
          </a:p>
          <a:p>
            <a:r>
              <a:rPr lang="ru-RU" sz="6000" dirty="0">
                <a:latin typeface="Times New Roman" panose="02020603050405020304" pitchFamily="18" charset="0"/>
              </a:rPr>
              <a:t>2. Предложение, суффикс, слово, запятая, правило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195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7819" y="803059"/>
            <a:ext cx="105633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3. Нота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, скрипичный ключ, песня, ритм, </a:t>
            </a: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темп</a:t>
            </a:r>
          </a:p>
          <a:p>
            <a:endParaRPr lang="ru-RU" sz="6000" dirty="0">
              <a:latin typeface="Times New Roman" panose="02020603050405020304" pitchFamily="18" charset="0"/>
            </a:endParaRP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Сказка, стихотворение, троекратный повтор, зачин, автор </a:t>
            </a:r>
          </a:p>
        </p:txBody>
      </p:sp>
    </p:spTree>
    <p:extLst>
      <p:ext uri="{BB962C8B-B14F-4D97-AF65-F5344CB8AC3E}">
        <p14:creationId xmlns:p14="http://schemas.microsoft.com/office/powerpoint/2010/main" val="32636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1159" y="613278"/>
            <a:ext cx="1057977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5. Бег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, лыжи, разминка, соревнования, </a:t>
            </a: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свисток</a:t>
            </a:r>
          </a:p>
          <a:p>
            <a:endParaRPr lang="ru-RU" sz="6000" dirty="0">
              <a:latin typeface="Times New Roman" panose="02020603050405020304" pitchFamily="18" charset="0"/>
            </a:endParaRPr>
          </a:p>
          <a:p>
            <a:r>
              <a:rPr lang="ru-RU" sz="6000" dirty="0">
                <a:latin typeface="Times New Roman" panose="02020603050405020304" pitchFamily="18" charset="0"/>
              </a:rPr>
              <a:t>6. Озеро, глобус, космос, природа, животные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1897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371" y="896622"/>
            <a:ext cx="104282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7. Карандаши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, кисти, альбом, резинка </a:t>
            </a:r>
            <a:endParaRPr lang="ru-RU" sz="6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6000" dirty="0">
              <a:latin typeface="Times New Roman" panose="02020603050405020304" pitchFamily="18" charset="0"/>
            </a:endParaRPr>
          </a:p>
          <a:p>
            <a:r>
              <a:rPr lang="ru-RU" sz="6000" dirty="0">
                <a:latin typeface="Times New Roman" panose="02020603050405020304" pitchFamily="18" charset="0"/>
              </a:rPr>
              <a:t>8. Пластилин, бумага, клей, ножницы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7023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464" y="60385"/>
            <a:ext cx="9881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2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culture.ru/storage/images/d65e9c5922c2714f927290dc2ec49241/c26e382203fb5586b4c428f1b49966c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07" y="100641"/>
            <a:ext cx="10008379" cy="667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yslide.ru/documents_7/858fc774f4467e38eb8ffbeaffb725ce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59" y="159364"/>
            <a:ext cx="10196423" cy="669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24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30.userapi.com/c857332/v857332447/12faa0/vNDSY9K7F9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53" y="509955"/>
            <a:ext cx="11808312" cy="59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65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84</Words>
  <Application>Microsoft Office PowerPoint</Application>
  <PresentationFormat>Широкоэкранный</PresentationFormat>
  <Paragraphs>12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 Kartashova</dc:creator>
  <cp:lastModifiedBy>Julia Kartashova</cp:lastModifiedBy>
  <cp:revision>11</cp:revision>
  <dcterms:created xsi:type="dcterms:W3CDTF">2021-08-31T11:16:47Z</dcterms:created>
  <dcterms:modified xsi:type="dcterms:W3CDTF">2022-10-28T14:14:11Z</dcterms:modified>
</cp:coreProperties>
</file>