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E4F73-39A7-403D-BC49-E46E242CC4F4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7B3E-E45F-467F-BA68-9B937A53A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919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E4F73-39A7-403D-BC49-E46E242CC4F4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7B3E-E45F-467F-BA68-9B937A53A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663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E4F73-39A7-403D-BC49-E46E242CC4F4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7B3E-E45F-467F-BA68-9B937A53A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653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E4F73-39A7-403D-BC49-E46E242CC4F4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7B3E-E45F-467F-BA68-9B937A53A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415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E4F73-39A7-403D-BC49-E46E242CC4F4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7B3E-E45F-467F-BA68-9B937A53A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073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E4F73-39A7-403D-BC49-E46E242CC4F4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7B3E-E45F-467F-BA68-9B937A53A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770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E4F73-39A7-403D-BC49-E46E242CC4F4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7B3E-E45F-467F-BA68-9B937A53A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898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E4F73-39A7-403D-BC49-E46E242CC4F4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7B3E-E45F-467F-BA68-9B937A53A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117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E4F73-39A7-403D-BC49-E46E242CC4F4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7B3E-E45F-467F-BA68-9B937A53A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887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E4F73-39A7-403D-BC49-E46E242CC4F4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7B3E-E45F-467F-BA68-9B937A53A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598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E4F73-39A7-403D-BC49-E46E242CC4F4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7B3E-E45F-467F-BA68-9B937A53A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308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E4F73-39A7-403D-BC49-E46E242CC4F4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E7B3E-E45F-467F-BA68-9B937A53A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472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Баснописцы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0566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едр - афоризмы, цитаты и высказыва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396" y="1290897"/>
            <a:ext cx="3324225" cy="332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29003" y="5243804"/>
            <a:ext cx="3331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ФЕДР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84239" y="2339264"/>
            <a:ext cx="4545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222222"/>
                </a:solidFill>
                <a:latin typeface="Roboto"/>
              </a:rPr>
              <a:t>Вещи не всегда таковы, какими кажутся.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010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Эзоп – биография, фото, личная жизнь греческого поэта - 24С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209" y="1160431"/>
            <a:ext cx="3123407" cy="418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07587" y="5831633"/>
            <a:ext cx="3331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ЭЗОП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296677" y="166104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202122"/>
                </a:solidFill>
                <a:latin typeface="Arial" panose="020B0604020202020204" pitchFamily="34" charset="0"/>
              </a:rPr>
              <a:t>На вопрос «Чем 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занят Зевс?». Эзоп ответил: «Делает высокое низким, а низкое высоким».</a:t>
            </a:r>
            <a:endParaRPr lang="ru-RU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537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Жан де Лафонтен: «Не видишь ли ты телочки моей?» | Просо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42" y="1195095"/>
            <a:ext cx="5474618" cy="316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14051" y="466550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202122"/>
                </a:solidFill>
                <a:latin typeface="Arial" panose="020B0604020202020204" pitchFamily="34" charset="0"/>
              </a:rPr>
              <a:t>Лафонтен</a:t>
            </a:r>
            <a:endParaRPr lang="ru-RU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53943" y="1716833"/>
            <a:ext cx="40214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 Лафонтене</a:t>
            </a:r>
          </a:p>
          <a:p>
            <a:endParaRPr lang="ru-RU" dirty="0"/>
          </a:p>
          <a:p>
            <a:r>
              <a:rPr lang="ru-RU" dirty="0" smtClean="0"/>
              <a:t>И </a:t>
            </a:r>
            <a:r>
              <a:rPr lang="ru-RU" dirty="0"/>
              <a:t>ты, певец любезный,</a:t>
            </a:r>
            <a:br>
              <a:rPr lang="ru-RU" dirty="0"/>
            </a:br>
            <a:r>
              <a:rPr lang="ru-RU" dirty="0"/>
              <a:t>Поэзией прелестной</a:t>
            </a:r>
            <a:br>
              <a:rPr lang="ru-RU" dirty="0"/>
            </a:br>
            <a:r>
              <a:rPr lang="ru-RU" dirty="0"/>
              <a:t>Сердца привлёкший в плен,</a:t>
            </a:r>
            <a:br>
              <a:rPr lang="ru-RU" dirty="0"/>
            </a:br>
            <a:r>
              <a:rPr lang="ru-RU" dirty="0"/>
              <a:t>Ты здесь, лентяй беспечный,</a:t>
            </a:r>
            <a:br>
              <a:rPr lang="ru-RU" dirty="0"/>
            </a:br>
            <a:r>
              <a:rPr lang="ru-RU" dirty="0"/>
              <a:t>Мудрец простосердечный,</a:t>
            </a:r>
            <a:br>
              <a:rPr lang="ru-RU" dirty="0"/>
            </a:br>
            <a:r>
              <a:rPr lang="ru-RU" dirty="0"/>
              <a:t>Ванюша Лафонтен!</a:t>
            </a:r>
          </a:p>
        </p:txBody>
      </p:sp>
    </p:spTree>
    <p:extLst>
      <p:ext uri="{BB962C8B-B14F-4D97-AF65-F5344CB8AC3E}">
        <p14:creationId xmlns:p14="http://schemas.microsoft.com/office/powerpoint/2010/main" val="1820550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Иван Андреевич Крылов: биография, когда родился и умер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579" y="429208"/>
            <a:ext cx="3455561" cy="477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04865" y="5654351"/>
            <a:ext cx="3881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Крылов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86400" y="146656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1F3331"/>
                </a:solidFill>
                <a:latin typeface="Lato"/>
              </a:rPr>
              <a:t>Как баснописец Крылов пользовался благосклонностью императоров Александра Первого и Николая Первого, был избран членом петербургской Академии наук.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74245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59</Words>
  <Application>Microsoft Office PowerPoint</Application>
  <PresentationFormat>Широкоэкранный</PresentationFormat>
  <Paragraphs>11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Lato</vt:lpstr>
      <vt:lpstr>Roboto</vt:lpstr>
      <vt:lpstr>Тема Office</vt:lpstr>
      <vt:lpstr>Баснописцы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2022-10-11T18:12:00Z</dcterms:created>
  <dcterms:modified xsi:type="dcterms:W3CDTF">2022-10-28T17:56:36Z</dcterms:modified>
</cp:coreProperties>
</file>