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67"/>
  </p:notesMasterIdLst>
  <p:sldIdLst>
    <p:sldId id="520" r:id="rId2"/>
    <p:sldId id="738" r:id="rId3"/>
    <p:sldId id="895" r:id="rId4"/>
    <p:sldId id="896" r:id="rId5"/>
    <p:sldId id="523" r:id="rId6"/>
    <p:sldId id="912" r:id="rId7"/>
    <p:sldId id="524" r:id="rId8"/>
    <p:sldId id="525" r:id="rId9"/>
    <p:sldId id="526" r:id="rId10"/>
    <p:sldId id="527" r:id="rId11"/>
    <p:sldId id="528" r:id="rId12"/>
    <p:sldId id="902" r:id="rId13"/>
    <p:sldId id="529" r:id="rId14"/>
    <p:sldId id="530" r:id="rId15"/>
    <p:sldId id="531" r:id="rId16"/>
    <p:sldId id="532" r:id="rId17"/>
    <p:sldId id="905" r:id="rId18"/>
    <p:sldId id="535" r:id="rId19"/>
    <p:sldId id="537" r:id="rId20"/>
    <p:sldId id="903" r:id="rId21"/>
    <p:sldId id="879" r:id="rId22"/>
    <p:sldId id="904" r:id="rId23"/>
    <p:sldId id="899" r:id="rId24"/>
    <p:sldId id="900" r:id="rId25"/>
    <p:sldId id="907" r:id="rId26"/>
    <p:sldId id="916" r:id="rId27"/>
    <p:sldId id="917" r:id="rId28"/>
    <p:sldId id="549" r:id="rId29"/>
    <p:sldId id="901" r:id="rId30"/>
    <p:sldId id="908" r:id="rId31"/>
    <p:sldId id="555" r:id="rId32"/>
    <p:sldId id="825" r:id="rId33"/>
    <p:sldId id="909" r:id="rId34"/>
    <p:sldId id="826" r:id="rId35"/>
    <p:sldId id="827" r:id="rId36"/>
    <p:sldId id="881" r:id="rId37"/>
    <p:sldId id="885" r:id="rId38"/>
    <p:sldId id="887" r:id="rId39"/>
    <p:sldId id="910" r:id="rId40"/>
    <p:sldId id="889" r:id="rId41"/>
    <p:sldId id="891" r:id="rId42"/>
    <p:sldId id="893" r:id="rId43"/>
    <p:sldId id="911" r:id="rId44"/>
    <p:sldId id="844" r:id="rId45"/>
    <p:sldId id="833" r:id="rId46"/>
    <p:sldId id="845" r:id="rId47"/>
    <p:sldId id="834" r:id="rId48"/>
    <p:sldId id="835" r:id="rId49"/>
    <p:sldId id="836" r:id="rId50"/>
    <p:sldId id="837" r:id="rId51"/>
    <p:sldId id="913" r:id="rId52"/>
    <p:sldId id="838" r:id="rId53"/>
    <p:sldId id="839" r:id="rId54"/>
    <p:sldId id="847" r:id="rId55"/>
    <p:sldId id="842" r:id="rId56"/>
    <p:sldId id="848" r:id="rId57"/>
    <p:sldId id="840" r:id="rId58"/>
    <p:sldId id="914" r:id="rId59"/>
    <p:sldId id="559" r:id="rId60"/>
    <p:sldId id="560" r:id="rId61"/>
    <p:sldId id="854" r:id="rId62"/>
    <p:sldId id="915" r:id="rId63"/>
    <p:sldId id="898" r:id="rId64"/>
    <p:sldId id="897" r:id="rId65"/>
    <p:sldId id="894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800000"/>
    <a:srgbClr val="003300"/>
    <a:srgbClr val="0099CC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49" autoAdjust="0"/>
    <p:restoredTop sz="94434" autoAdjust="0"/>
  </p:normalViewPr>
  <p:slideViewPr>
    <p:cSldViewPr>
      <p:cViewPr varScale="1">
        <p:scale>
          <a:sx n="66" d="100"/>
          <a:sy n="66" d="100"/>
        </p:scale>
        <p:origin x="-12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29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C7EE8-AF9A-4B51-8500-8B96CD86046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C527A-9266-4D72-9705-8AD5AB3ED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3190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49242-812B-4446-AD21-B2C5131D0F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39957-2930-4D9F-B790-FC3F4B1F0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3;&#1105;&#1085;&#1091;&#1096;&#1082;&#1072;\Saved%20Games\Desktop\&#1050;&#1074;&#1077;&#1089;&#1090;%20-%20&#1048;&#1075;&#1088;&#1072;%20&#1087;&#1086;%20&#1055;&#1044;&#1044;\&#1087;&#1088;&#1072;&#1074;&#1080;&#1083;&#1100;&#1085;&#1099;&#1081;%20&#1086;&#1090;&#1074;&#1077;&#1090;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4.pn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ÐºÐ°ÑÐ°ÑÑ Ð±ÐµÑÐ¿Ð»Ð°ÑÐ½Ð¾ ÑÐ°Ð±Ð»Ð¾Ð½ Ð´Ð»Ñ Ð¿ÑÐµÐ·ÐµÐ½ÑÐ°ÑÐ¸Ð¸ Ð¿Ð¾ Ð¿Ð´Ð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3645024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Интерактивное дидактическое пособие для детской </a:t>
            </a:r>
            <a:r>
              <a:rPr lang="ru-RU" sz="2800" b="1" dirty="0" err="1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квест-викторины</a:t>
            </a:r>
            <a:endParaRPr lang="ru-RU" sz="2800" b="1" dirty="0" smtClean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«ЗНАТОКИ    ПДД»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085184"/>
            <a:ext cx="72448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Авторы - </a:t>
            </a:r>
            <a:r>
              <a:rPr lang="ru-RU" sz="2000" b="1" i="1" dirty="0" err="1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Самодолова</a:t>
            </a:r>
            <a:r>
              <a:rPr lang="ru-RU" sz="2000" b="1" i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Наталья Сергеевна</a:t>
            </a:r>
          </a:p>
          <a:p>
            <a:pPr lvl="0"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Рагулина Валентина Викторовна,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воспитатели МДОУ детский сад № 1 «</a:t>
            </a:r>
            <a:r>
              <a:rPr lang="ru-RU" sz="2000" b="1" i="1" dirty="0" err="1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Аленушка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</a:p>
          <a:p>
            <a:pPr lvl="0"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 Тейково Ивановской области</a:t>
            </a:r>
          </a:p>
        </p:txBody>
      </p:sp>
      <p:pic>
        <p:nvPicPr>
          <p:cNvPr id="5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5" y="438367"/>
            <a:ext cx="2340805" cy="2885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 descr="C:\Users\STAR\Desktop\pdd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88640"/>
            <a:ext cx="2821717" cy="33610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352" y="374567"/>
            <a:ext cx="2201966" cy="2885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92498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" descr="C:\Users\Алёнушка\Saved Games\Desktop\5016587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836712"/>
            <a:ext cx="5207843" cy="52340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20688"/>
            <a:ext cx="7344816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3. За рулем я сижу,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   На дорогу гляжу.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    Догадались!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    Подскажите!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          Как меня называют …</a:t>
            </a:r>
          </a:p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567739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D:\Users\Соня\Desktop\p18_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764704"/>
            <a:ext cx="7066668" cy="5400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764704"/>
            <a:ext cx="7488832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endParaRPr lang="ru-RU" sz="4000" b="1" dirty="0" smtClean="0">
              <a:solidFill>
                <a:srgbClr val="006600"/>
              </a:solidFill>
              <a:ea typeface="Calibri" pitchFamily="34" charset="0"/>
              <a:cs typeface="Times New Roman" pitchFamily="18" charset="0"/>
            </a:endParaRPr>
          </a:p>
          <a:p>
            <a:pPr algn="r"/>
            <a: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            </a:t>
            </a:r>
          </a:p>
          <a:p>
            <a:pPr algn="r"/>
            <a: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4. Если ты не на машине, </a:t>
            </a:r>
            <a:b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           А идёшь пешком вперёд, </a:t>
            </a:r>
            <a:b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         Значит, помни, что отныне </a:t>
            </a:r>
            <a:b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         Ты - не водитель, а …</a:t>
            </a:r>
          </a:p>
          <a:p>
            <a:pPr algn="ctr"/>
            <a:endParaRPr lang="ru-RU" sz="4000" b="1" dirty="0" smtClean="0">
              <a:solidFill>
                <a:srgbClr val="006600"/>
              </a:solidFill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006600"/>
              </a:solidFill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0066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80636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http://www.leioa.net/uploads/1204_zebr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785794"/>
            <a:ext cx="6929486" cy="521497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764704"/>
            <a:ext cx="7344816" cy="57554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4400" b="1" dirty="0" smtClean="0">
              <a:ln>
                <a:solidFill>
                  <a:schemeClr val="bg1"/>
                </a:solidFill>
              </a:ln>
            </a:endParaRPr>
          </a:p>
          <a:p>
            <a:pPr algn="ctr"/>
            <a:endParaRPr lang="ru-RU" sz="4800" b="1" dirty="0" smtClean="0">
              <a:ln>
                <a:solidFill>
                  <a:schemeClr val="bg1"/>
                </a:solidFill>
              </a:ln>
            </a:endParaRPr>
          </a:p>
          <a:p>
            <a:pPr algn="ctr"/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1. Какое животное </a:t>
            </a:r>
          </a:p>
          <a:p>
            <a:pPr algn="ctr"/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помогает нам </a:t>
            </a:r>
            <a:br>
              <a:rPr lang="ru-RU" sz="4800" b="1" dirty="0" smtClean="0">
                <a:ln>
                  <a:solidFill>
                    <a:schemeClr val="bg1"/>
                  </a:solidFill>
                </a:ln>
              </a:rPr>
            </a:b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   переходить улицу?</a:t>
            </a:r>
          </a:p>
          <a:p>
            <a:pPr algn="ctr"/>
            <a:endParaRPr lang="ru-RU" sz="4400" b="1" dirty="0" smtClean="0">
              <a:ln>
                <a:solidFill>
                  <a:schemeClr val="bg1"/>
                </a:solidFill>
              </a:ln>
            </a:endParaRPr>
          </a:p>
          <a:p>
            <a:pPr algn="ctr"/>
            <a:endParaRPr lang="ru-RU" sz="4400" b="1" dirty="0" smtClean="0">
              <a:ln>
                <a:solidFill>
                  <a:schemeClr val="bg1"/>
                </a:solidFill>
              </a:ln>
            </a:endParaRPr>
          </a:p>
          <a:p>
            <a:pPr algn="ctr"/>
            <a:endParaRPr lang="ru-RU" sz="4400" b="1" dirty="0" smtClean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660" y="0"/>
            <a:ext cx="1112340" cy="1116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883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" descr="C:\Users\Алёнушка\Saved Games\Desktop\393_html_2091a63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692696"/>
            <a:ext cx="4106586" cy="53285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20688"/>
            <a:ext cx="7560840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2.Там, где сложный перекресток,</a:t>
            </a:r>
            <a:br>
              <a:rPr lang="ru-RU" sz="4000" b="1" dirty="0" smtClean="0"/>
            </a:br>
            <a:r>
              <a:rPr lang="ru-RU" sz="4000" b="1" dirty="0" smtClean="0"/>
              <a:t>   Он – машин руководитель.</a:t>
            </a:r>
            <a:br>
              <a:rPr lang="ru-RU" sz="4000" b="1" dirty="0" smtClean="0"/>
            </a:br>
            <a:r>
              <a:rPr lang="ru-RU" sz="4000" b="1" dirty="0" smtClean="0"/>
              <a:t>   Там, где он, легко и просто,</a:t>
            </a:r>
            <a:br>
              <a:rPr lang="ru-RU" sz="4000" b="1" dirty="0" smtClean="0"/>
            </a:br>
            <a:r>
              <a:rPr lang="ru-RU" sz="4000" b="1" dirty="0" smtClean="0"/>
              <a:t>   Он для всех – </a:t>
            </a:r>
          </a:p>
          <a:p>
            <a:pPr algn="ctr"/>
            <a:r>
              <a:rPr lang="ru-RU" sz="4000" b="1" dirty="0" smtClean="0"/>
              <a:t>путеводитель. </a:t>
            </a:r>
            <a:br>
              <a:rPr lang="ru-RU" sz="4000" b="1" dirty="0" smtClean="0"/>
            </a:br>
            <a:r>
              <a:rPr lang="ru-RU" sz="4000" b="1" dirty="0" smtClean="0"/>
              <a:t>    Кто это? </a:t>
            </a:r>
          </a:p>
          <a:p>
            <a:pPr algn="ctr"/>
            <a:endParaRPr lang="ru-RU" sz="4000" b="1" dirty="0" smtClean="0"/>
          </a:p>
          <a:p>
            <a:pPr algn="ctr"/>
            <a:endParaRPr lang="ru-RU" sz="4000" b="1" dirty="0" smtClean="0"/>
          </a:p>
        </p:txBody>
      </p:sp>
      <p:pic>
        <p:nvPicPr>
          <p:cNvPr id="5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752235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www.toys.lv/media/catalog/product/1/3/132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548680"/>
            <a:ext cx="7056784" cy="54726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548680"/>
            <a:ext cx="7488832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 3. На обочине стоят,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Молча с нами говорят.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Всем готовы помогать.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    Главное – их понимать!</a:t>
            </a:r>
          </a:p>
          <a:p>
            <a:pPr algn="r"/>
            <a:endParaRPr lang="ru-RU" sz="4000" b="1" dirty="0" smtClean="0">
              <a:solidFill>
                <a:srgbClr val="C00000"/>
              </a:solidFill>
            </a:endParaRPr>
          </a:p>
          <a:p>
            <a:pPr algn="r"/>
            <a:endParaRPr lang="ru-RU" sz="4000" b="1" dirty="0" smtClean="0">
              <a:solidFill>
                <a:srgbClr val="C00000"/>
              </a:solidFill>
            </a:endParaRPr>
          </a:p>
          <a:p>
            <a:pPr algn="r"/>
            <a:endParaRPr lang="ru-RU" sz="40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5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97714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2" descr="ÐÐ°ÑÑÐ¸Ð½ÐºÐ¸ Ð¿Ð¾ Ð·Ð°Ð¿ÑÐ¾ÑÑ ÐºÐ°ÑÑÐ¸Ð½ÐºÐ¸ Ð¿ÐµÑÐµÐºÑÐµÑÑÐ¾Ðº Ð½Ð° Ð´Ð¾ÑÐ¾Ð³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857232"/>
            <a:ext cx="6929486" cy="5217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764704"/>
            <a:ext cx="7286676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b="1" dirty="0" smtClean="0"/>
              <a:t>4. Две дороги долго шли</a:t>
            </a:r>
            <a:br>
              <a:rPr lang="ru-RU" sz="4000" b="1" dirty="0" smtClean="0"/>
            </a:br>
            <a:r>
              <a:rPr lang="ru-RU" sz="4000" b="1" dirty="0" smtClean="0"/>
              <a:t>   И друг к дружке подошли.</a:t>
            </a:r>
            <a:br>
              <a:rPr lang="ru-RU" sz="4000" b="1" dirty="0" smtClean="0"/>
            </a:br>
            <a:r>
              <a:rPr lang="ru-RU" sz="4000" b="1" dirty="0" smtClean="0"/>
              <a:t>   Ссориться не стали,</a:t>
            </a:r>
            <a:br>
              <a:rPr lang="ru-RU" sz="4000" b="1" dirty="0" smtClean="0"/>
            </a:br>
            <a:r>
              <a:rPr lang="ru-RU" sz="4000" b="1" dirty="0" smtClean="0"/>
              <a:t>   Пересеклись и дальше побежали.</a:t>
            </a:r>
            <a:br>
              <a:rPr lang="ru-RU" sz="4000" b="1" dirty="0" smtClean="0"/>
            </a:br>
            <a:r>
              <a:rPr lang="ru-RU" sz="4000" b="1" dirty="0" smtClean="0"/>
              <a:t>   Что это за место,</a:t>
            </a:r>
            <a:br>
              <a:rPr lang="ru-RU" sz="4000" b="1" dirty="0" smtClean="0"/>
            </a:br>
            <a:r>
              <a:rPr lang="ru-RU" sz="4000" b="1" dirty="0" smtClean="0"/>
              <a:t>   Всем нам интересно. </a:t>
            </a:r>
          </a:p>
          <a:p>
            <a:pPr algn="r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5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97714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96752"/>
            <a:ext cx="6554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раунд «Дорожные ситуации»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3789040"/>
            <a:ext cx="5652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Вместе ищем </a:t>
            </a:r>
          </a:p>
          <a:p>
            <a:pPr algn="ctr"/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нарушителей ПДД</a:t>
            </a:r>
            <a:endParaRPr lang="ru-RU" sz="3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11560" y="2276872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2006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правильный ответ.mp3">
            <a:hlinkClick r:id="" action="ppaction://media"/>
          </p:cNvPr>
          <p:cNvPicPr>
            <a:picLocks noChangeAspect="1"/>
          </p:cNvPicPr>
          <p:nvPr>
            <a:audioFile r:link="rId1"/>
            <p:extLst/>
          </p:nvPr>
        </p:nvPicPr>
        <p:blipFill>
          <a:blip r:embed="rId3" cstate="email"/>
          <a:stretch>
            <a:fillRect/>
          </a:stretch>
        </p:blipFill>
        <p:spPr>
          <a:xfrm>
            <a:off x="7929586" y="5572140"/>
            <a:ext cx="304800" cy="304800"/>
          </a:xfrm>
          <a:prstGeom prst="rect">
            <a:avLst/>
          </a:prstGeom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pic>
        <p:nvPicPr>
          <p:cNvPr id="2050" name="Picture 2" descr="C:\Users\Алёнушка\Saved Games\Desktop\hello_html_7df7139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8674" y="404664"/>
            <a:ext cx="8155326" cy="6453336"/>
          </a:xfrm>
          <a:prstGeom prst="rect">
            <a:avLst/>
          </a:prstGeom>
          <a:noFill/>
        </p:spPr>
      </p:pic>
      <p:pic>
        <p:nvPicPr>
          <p:cNvPr id="5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2340" cy="1116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5714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2541109" cy="2866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507704" cy="3286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75856" y="4653136"/>
            <a:ext cx="3456384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Команда «ПЕШЕХОДЫ»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123728" y="764704"/>
            <a:ext cx="3841692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Команда «СВЕТОФОРЧИКИ»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pic>
        <p:nvPicPr>
          <p:cNvPr id="3074" name="Picture 2" descr="C:\Users\Алёнушка\Saved Games\Desktop\43901a5dcbe657aa2a7337a11659ce6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476672"/>
            <a:ext cx="7884368" cy="6381327"/>
          </a:xfrm>
          <a:prstGeom prst="rect">
            <a:avLst/>
          </a:prstGeom>
          <a:noFill/>
        </p:spPr>
      </p:pic>
      <p:pic>
        <p:nvPicPr>
          <p:cNvPr id="4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3849" cy="1271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96337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48680"/>
            <a:ext cx="697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раунд «Конструирование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необычных кубиков»</a:t>
            </a:r>
            <a:endParaRPr lang="ru-RU" sz="3600" dirty="0"/>
          </a:p>
        </p:txBody>
      </p:sp>
      <p:pic>
        <p:nvPicPr>
          <p:cNvPr id="542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6079">
            <a:off x="2299507" y="2542227"/>
            <a:ext cx="5351306" cy="3010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54954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Алёнушка\Saved Games\Desktop\Презентация. Самодолова и Леонтьева. МДОУ №1. г.Тейково\Слайд11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76672"/>
            <a:ext cx="4276725" cy="3219450"/>
          </a:xfrm>
          <a:prstGeom prst="rect">
            <a:avLst/>
          </a:prstGeom>
          <a:noFill/>
        </p:spPr>
      </p:pic>
      <p:pic>
        <p:nvPicPr>
          <p:cNvPr id="2051" name="Picture 3" descr="C:\Users\Алёнушка\Saved Games\Desktop\Презентация. Самодолова и Леонтьева. МДОУ №1. г.Тейково\Слайд11 - копия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3212976"/>
            <a:ext cx="4457700" cy="3181350"/>
          </a:xfrm>
          <a:prstGeom prst="rect">
            <a:avLst/>
          </a:prstGeom>
          <a:noFill/>
        </p:spPr>
      </p:pic>
      <p:pic>
        <p:nvPicPr>
          <p:cNvPr id="6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157192"/>
            <a:ext cx="963849" cy="1271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8680"/>
            <a:ext cx="1112340" cy="1116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692696"/>
            <a:ext cx="7170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пауза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знаешь ли ты дорожные знаки!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4653136"/>
            <a:ext cx="378776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«Передай жезл» </a:t>
            </a:r>
            <a:endParaRPr lang="ru-RU" sz="3600" dirty="0"/>
          </a:p>
        </p:txBody>
      </p:sp>
      <p:pic>
        <p:nvPicPr>
          <p:cNvPr id="7" name="Рисунок 6" descr="e69f3d91878932dbe04f4944153cb45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2060848"/>
            <a:ext cx="6026333" cy="4286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8181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2564904"/>
            <a:ext cx="3466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 раунд «Творческий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3600" dirty="0"/>
          </a:p>
        </p:txBody>
      </p:sp>
      <p:pic>
        <p:nvPicPr>
          <p:cNvPr id="36868" name="Picture 4" descr="ÐÐ°ÑÑÐ¸Ð½ÐºÐ¸ Ð¿Ð¾ Ð·Ð°Ð¿ÑÐ¾ÑÑ Ð±ÑÐ´Ñ Ð·Ð°Ð¼ÐµÑÐ½ÐµÐ¹ Ð² ÑÐµÐ¼Ð½Ð¾Ñ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55191"/>
            <a:ext cx="3590307" cy="48459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79912" y="4365104"/>
            <a:ext cx="46465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– класс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 заметней в темноте,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сделай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фликер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сам себе!»</a:t>
            </a:r>
          </a:p>
        </p:txBody>
      </p:sp>
    </p:spTree>
    <p:extLst>
      <p:ext uri="{BB962C8B-B14F-4D97-AF65-F5344CB8AC3E}">
        <p14:creationId xmlns="" xmlns:p14="http://schemas.microsoft.com/office/powerpoint/2010/main" val="21516769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ёнушка\Saved Games\Desktop\КВЕСТ-ИГРА  для детей Знатоки ПД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9537" cy="6870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772816"/>
            <a:ext cx="6030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 раунд </a:t>
            </a:r>
          </a:p>
          <a:p>
            <a:pPr algn="ctr"/>
            <a:r>
              <a:rPr lang="ru-RU" sz="6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6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Автомульти</a:t>
            </a:r>
            <a:r>
              <a:rPr lang="ru-RU" sz="6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0473506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равый инспектор Мамочки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846839" cy="2163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Автомобиль кота Леопольда — Википед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522" y="3917660"/>
            <a:ext cx="3429000" cy="2571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мешарики азбука безопасности 1 сезон 22 серия: 1 тыс. видео найдено в  Яндекс.Виде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4214506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924944"/>
            <a:ext cx="52383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«Бравый инспектор Мамочкин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Азбука безопасности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Автомобиль кота Леопольда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00C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589240"/>
            <a:ext cx="971600" cy="974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6992"/>
            <a:ext cx="4211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«Автомобиль с хвостиком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Ну, погоди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!»</a:t>
            </a:r>
          </a:p>
          <a:p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перекрестке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00CC"/>
              </a:solidFill>
            </a:endParaRPr>
          </a:p>
        </p:txBody>
      </p:sp>
      <p:pic>
        <p:nvPicPr>
          <p:cNvPr id="2050" name="Picture 2" descr="Автомобиль с хвостиком Скачать Советские мультфильм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888432" cy="2912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ультик: Ну погоди! 3 серия (волк на мотоцикле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666" y="476673"/>
            <a:ext cx="4392613" cy="2695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Мультфильм На перекрестке Союзмультфильм, 1958 г смотреть онлайн - YouTub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4" y="3717032"/>
            <a:ext cx="3803915" cy="2852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68" y="5445224"/>
            <a:ext cx="873036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55576" y="908720"/>
            <a:ext cx="7560840" cy="52565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 раунд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«Выбери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дорожный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знак»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70555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Tanya\!!Старший воспитатель 2018 г\!!Квест по ПДД - МБДОУ 92 2018 г\ПДД Конкурс воспитателей 2018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9368"/>
            <a:ext cx="7397369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Tanya\!!Старший воспитатель 2018 г\!!Квест по ПДД - МБДОУ 92 2018 г\ПДД Конкурс воспитателей 2018\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28" y="1124744"/>
            <a:ext cx="1409672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Tanya\!!Старший воспитатель 2018 г\!!Квест по ПДД - МБДОУ 92 2018 г\ПДД Конкурс воспитателей 2018\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564904"/>
            <a:ext cx="1203217" cy="16504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:\Tanya\!!Старший воспитатель 2018 г\!!Квест по ПДД - МБДОУ 92 2018 г\ПДД Конкурс воспитателей 2018\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4509120"/>
            <a:ext cx="1206500" cy="17033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974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5644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2428E-7 L -0.78559 -0.188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Tanya\!!Старший воспитатель 2018 г\!!Квест по ПДД - МБДОУ 92 2018 г\ПДД Конкурс воспитателей 2018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7400786" cy="56675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G:\Tanya\!!Старший воспитатель 2018 г\!!Квест по ПДД - МБДОУ 92 2018 г\ПДД Конкурс воспитателей 2018\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7" y="1196752"/>
            <a:ext cx="1585913" cy="149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Tanya\!!Старший воспитатель 2018 г\!!Квест по ПДД - МБДОУ 92 2018 г\ПДД Конкурс воспитателей 2018\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212976"/>
            <a:ext cx="1303337" cy="1312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Tanya\!!Старший воспитатель 2018 г\!!Квест по ПДД - МБДОУ 92 2018 г\ПДД Конкурс воспитателей 2018\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563" y="5013176"/>
            <a:ext cx="1595437" cy="163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Tanya\!!Старший воспитатель 2018 г\!!Квест по ПДД - МБДОУ 92 2018 г\ПДД Конкурс воспитателей 2018\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821" y="3284984"/>
            <a:ext cx="1231852" cy="12408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29923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4798E-6 L -0.77986 0.07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" y="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79191E-6 L -0.23646 0.072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Tanya\!!Старший воспитатель 2018 г\!!Квест по ПДД - МБДОУ 92 2018 г\ПДД Конкурс воспитателей 2018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7090020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Tanya\!!Старший воспитатель 2018 г\!!Квест по ПДД - МБДОУ 92 2018 г\ПДД Конкурс воспитателей 2018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36712"/>
            <a:ext cx="1147763" cy="1731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Tanya\!!Старший воспитатель 2018 г\!!Квест по ПДД - МБДОУ 92 2018 г\ПДД Конкурс воспитателей 2018\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852936"/>
            <a:ext cx="1907704" cy="2189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Tanya\!!Старший воспитатель 2018 г\!!Квест по ПДД - МБДОУ 92 2018 г\ПДД Конкурс воспитателей 2018\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085184"/>
            <a:ext cx="1430337" cy="1439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75371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78035E-8 L -0.18906 0.26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ёнушка\Saved Games\Desktop\КВЕСТ-ИГРА  для детей Знатоки ПД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Tanya\!!Старший воспитатель 2018 г\!!Квест по ПДД - МБДОУ 92 2018 г\ПДД Конкурс воспитателей 2018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7407028" cy="5616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Tanya\!!Старший воспитатель 2018 г\!!Квест по ПДД - МБДОУ 92 2018 г\ПДД Конкурс воспитателей 2018\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836712"/>
            <a:ext cx="1635125" cy="1439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Tanya\!!Старший воспитатель 2018 г\!!Квест по ПДД - МБДОУ 92 2018 г\ПДД Конкурс воспитателей 2018\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938" y="2730152"/>
            <a:ext cx="1536700" cy="1654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Tanya\!!Старший воспитатель 2018 г\!!Квест по ПДД - МБДОУ 92 2018 г\ПДД Конкурс воспитателей 2018\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63" y="4941168"/>
            <a:ext cx="1430337" cy="1439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591" cy="908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Tanya\!!Старший воспитатель 2018 г\!!Квест по ПДД - МБДОУ 92 2018 г\ПДД Конкурс воспитателей 2018\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576" y="2852936"/>
            <a:ext cx="1430424" cy="1539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317416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3663 0.118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" y="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89017E-7 L -0.32813 -0.2809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Tanya\!!Старший воспитатель 2018 г\!!Квест по ПДД - МБДОУ 92 2018 г\ПДД Конкурс воспитателей 2018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7413047" cy="58534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Tanya\!!Старший воспитатель 2018 г\!!Квест по ПДД - МБДОУ 92 2018 г\ПДД Конкурс воспитателей 2018\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764704"/>
            <a:ext cx="1352550" cy="1838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Tanya\!!Старший воспитатель 2018 г\!!Квест по ПДД - МБДОУ 92 2018 г\ПДД Конкурс воспитателей 2018\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350" y="2924944"/>
            <a:ext cx="1517650" cy="1323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Tanya\!!Старший воспитатель 2018 г\!!Квест по ПДД - МБДОУ 92 2018 г\ПДД Конкурс воспитателей 2018\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13" y="4653136"/>
            <a:ext cx="1576387" cy="1489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29579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83237E-6 L -0.61059 -0.433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Tanya\!!Старший воспитатель 2018 г\!!Квест по ПДД - МБДОУ 92 2018 г\ПДД Конкурс воспитателей 2018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7339611" cy="5373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Tanya\!!Старший воспитатель 2018 г\!!Квест по ПДД - МБДОУ 92 2018 г\ПДД Конкурс воспитателей 2018\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764704"/>
            <a:ext cx="1475656" cy="27635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Tanya\!!Старший воспитатель 2018 г\!!Квест по ПДД - МБДОУ 92 2018 г\ПДД Конкурс воспитателей 2018\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861048"/>
            <a:ext cx="1224136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23539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0347 L -0.68108 -0.07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47667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раунд 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«Тише едешь, дальше будешь!»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На чем передвигаются герои любимых сказок? Конечно же, на сказочном  транспорте! Помогите им стать лучше и раскрасьте все средства пе… |  Мультфильмы, Небылицы, Книг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3307">
            <a:off x="2870412" y="2092782"/>
            <a:ext cx="3168352" cy="4193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916832"/>
            <a:ext cx="74791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 чём Емеля ехал 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во дворец к царю?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ÐÐ°ÑÑÐ¸Ð½ÐºÐ¸ Ð¿Ð¾ Ð·Ð°Ð¿ÑÐ¾ÑÑ ÐµÐ¼ÐµÐ»Ñ Ð½Ð° Ð¿ÐµÑÐ¸ ÐºÐ°ÑÑÐ¸Ð½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660" y="0"/>
            <a:ext cx="1112340" cy="1116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66590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7127" y="2348880"/>
            <a:ext cx="769197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Любимый вид транспорта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кота Леопольда?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Прогулка кота Леопольда&quot; - Кручу, кручу педали, кручу - Мультфильмы - Песни  из советских кинофильмов и мультфильм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0758" y="3244334"/>
            <a:ext cx="72024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Чем смазывал моторчик </a:t>
            </a:r>
          </a:p>
          <a:p>
            <a:pPr algn="ctr"/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44129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27792" y="3244334"/>
            <a:ext cx="56884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чём летал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Старик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Хоттабыч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ÐÐ°ÑÑÐ¸Ð½ÐºÐ¸ Ð¿Ð¾ Ð·Ð°Ð¿ÑÐ¾ÑÑ ÐºÐ°ÑÑÐ¸Ð½ÐºÐ° ÐºÐ¾Ð²ÐµÑ-ÑÐ°Ð¼Ð¾Ð»ÐµÑ ÑÐ¾ÑÑÐ°Ð±ÑÑ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37598" y="3244334"/>
            <a:ext cx="68688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Предмет передвижения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Бабы Яги?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ÐÐ°ÑÑÐ¸Ð½ÐºÐ¸ Ð¿Ð¾ Ð·Ð°Ð¿ÑÐ¾ÑÑ Ð±Ð°Ð±Ð° ÑÐ³Ð° Ð»ÐµÑÐ¸Ñ Ð² ÑÑÑÐ¿Ðµ ÐºÐ°ÑÑÐ¸Ð½ÐºÐ° Ð¸Ð· ÑÐ¸Ð»ÑÐ¼Ð°-ÑÐºÐ°Ð·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6624736" cy="1371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 smtClean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«Разминка»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словесная игра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«Разрешается! Запрещается!»</a:t>
            </a:r>
            <a:endParaRPr lang="ru-RU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3508" y="2311546"/>
            <a:ext cx="8856984" cy="43878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Идти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толпой по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тротуару - ……………………….        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возле проезжей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 - ………………….....    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примерным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пешеходом - ………………………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Ехать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"зайцем", как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известно - ………………………..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Уступить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старушке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 - …………………………..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красном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свете - …………………….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зеленом даже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- ……………………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Уважать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дорожного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движения - ……………….…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2633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05835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чем путешествовали крокодил Гена,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 старуха Шапокляк?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ÐÐ°ÑÑÐ¸Ð½ÐºÐ¸ Ð¿Ð¾ Ð·Ð°Ð¿ÑÐ¾ÑÑ ÐºÑÐ¾ÐºÐ¾Ð´Ð¸Ð» Ð³ÐµÐ½Ð° ÑÐ°Ð¿Ð¾ÐºÐ»ÑÐº Ð¸ ÑÐµÐ±ÑÑÐ°ÑÐºÐ° ÐµÐ´ÑÑ Ð½Ð° Ð¿Ð¾ÐµÐ·Ð´Ðµ ÐºÐ°ÑÑÐ¸Ð½Ðº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49" y="0"/>
            <a:ext cx="916264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37615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492896"/>
            <a:ext cx="756399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 что превратила тыкву,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фея для Золушки?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" y="0"/>
            <a:ext cx="915947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pic>
        <p:nvPicPr>
          <p:cNvPr id="6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869160"/>
            <a:ext cx="963849" cy="1271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92051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105835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чём катался Кай из сказки «Снежная королева»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84" y="-1"/>
            <a:ext cx="9170384" cy="688958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105835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чем поехал в Ленинград человек рассеянный?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Вот какой рассеянный 2 - продолжение - Самуил Марша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105835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Какой подарок сделали родители Дяди Фёдора, почтальону Печкину?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bragazeta.ru/upload/news/1437552018172577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396"/>
            <a:ext cx="9144000" cy="6848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615385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3105835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чем спасал дед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Мазай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зайцев во время наводнения?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Николай Некрасов — Дедушка Мазай и зайцы | ВКонтакт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5331" cy="68678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852936"/>
            <a:ext cx="833914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чем уплыла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 Жаб?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Сказка Дюймовочка - Ганс Христиан Андерсен, читать онлай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3" y="0"/>
            <a:ext cx="914857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44314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1484784"/>
            <a:ext cx="5205656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Собери 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дорожный знак 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назови его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9273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pic>
        <p:nvPicPr>
          <p:cNvPr id="8" name="Рисунок 7" descr="http://www.ornekns.kz/images/znaki/kruglie_dorojnie_znaki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529408"/>
            <a:ext cx="590465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23728" y="192554"/>
            <a:ext cx="53851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знак </a:t>
            </a:r>
          </a:p>
          <a:p>
            <a:pPr algn="ctr"/>
            <a:r>
              <a:rPr lang="ru-RU" sz="3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«Остановка запрещена» </a:t>
            </a:r>
            <a:endParaRPr lang="ru-RU" sz="36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974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0962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ÐÐ°ÑÑÐ¸Ð½ÐºÐ¸ Ð¿Ð¾ Ð·Ð°Ð¿ÑÐ¾ÑÑ Ð·Ð½Ð°Ðº Ð³Ð»Ð°Ð²Ð½Ð°Ñ Ð´Ð¾ÑÐ¾Ð³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27554"/>
            <a:ext cx="5193921" cy="51939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9:39 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88640"/>
            <a:ext cx="47029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знак </a:t>
            </a:r>
          </a:p>
          <a:p>
            <a:pPr algn="ctr"/>
            <a:r>
              <a:rPr lang="ru-RU" sz="36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«Главная </a:t>
            </a:r>
            <a:r>
              <a:rPr lang="ru-RU" sz="3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дорога» </a:t>
            </a:r>
            <a:endParaRPr lang="ru-RU" sz="36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963849" cy="1271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0962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ёнушка\Saved Games\Desktop\КВЕСТ-ИГРА  для детей Знатоки ПД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9537" cy="6870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ºÐ°ÑÑÐ¸Ð½ÐºÐ¸ Ð´Ð»Ñ Ð¿ÑÐµÐ·ÐµÐ½ÑÐ°ÑÐ¸Ð¸ Ð¿Ð¾ Ð¿Ð´Ð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7" y="0"/>
            <a:ext cx="91452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ÐºÐ°ÑÐ°ÑÑ Ð±ÐµÑÐ¿Ð»Ð°ÑÐ½Ð¾ ÑÐ°Ð±Ð»Ð¾Ð½ Ð´Ð»Ñ Ð¿ÑÐµÐ·ÐµÐ½ÑÐ°ÑÐ¸Ð¸ Ð¿Ð¾ Ð¿Ð´Ð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052736"/>
            <a:ext cx="568863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6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раунду</a:t>
            </a:r>
            <a:r>
              <a:rPr lang="ru-RU" sz="6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6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«Загадочный»</a:t>
            </a:r>
          </a:p>
          <a:p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6" descr="ÐÐ°ÑÑÐ¸Ð½ÐºÐ¸ Ð¿Ð¾ Ð·Ð°Ð¿ÑÐ¾ÑÑ Ð·Ð½Ð°Ðº Ð²Ð¾Ð¿ÑÐ¾ÑÐ°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8048">
            <a:off x="3885608" y="3251884"/>
            <a:ext cx="1592159" cy="27256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423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://i.ytimg.com/vi/w4jwS1pBfao/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692696"/>
            <a:ext cx="7056784" cy="5400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692696"/>
            <a:ext cx="7200800" cy="56323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1. Эту ленту не возьмешь</a:t>
            </a:r>
            <a:br>
              <a:rPr lang="ru-RU" sz="4000" b="1" dirty="0" smtClean="0"/>
            </a:br>
            <a:r>
              <a:rPr lang="ru-RU" sz="4000" b="1" dirty="0" smtClean="0"/>
              <a:t>    И в косичку не вплетешь.</a:t>
            </a:r>
            <a:br>
              <a:rPr lang="ru-RU" sz="4000" b="1" dirty="0" smtClean="0"/>
            </a:br>
            <a:r>
              <a:rPr lang="ru-RU" sz="4000" b="1" dirty="0" smtClean="0"/>
              <a:t>    На земле она лежит,</a:t>
            </a:r>
            <a:br>
              <a:rPr lang="ru-RU" sz="4000" b="1" dirty="0" smtClean="0"/>
            </a:br>
            <a:r>
              <a:rPr lang="ru-RU" sz="4000" b="1" dirty="0" smtClean="0"/>
              <a:t>    Транспорт вдоль по ней бежит.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 </a:t>
            </a:r>
            <a:endParaRPr lang="ru-RU" sz="4000" b="1" dirty="0" smtClean="0">
              <a:solidFill>
                <a:srgbClr val="006600"/>
              </a:solidFill>
              <a:ea typeface="Calibri" pitchFamily="34" charset="0"/>
              <a:cs typeface="Arial" pitchFamily="34" charset="0"/>
            </a:endParaRPr>
          </a:p>
        </p:txBody>
      </p:sp>
      <p:pic>
        <p:nvPicPr>
          <p:cNvPr id="8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151" y="0"/>
            <a:ext cx="963849" cy="1271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8494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СЕМИНАР ПДД НАШ\Новая папка (2)\hello_html_m3f681a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6" descr="ÐÐ°ÑÑÐ¸Ð½ÐºÐ¸ Ð¿Ð¾ Ð·Ð°Ð¿ÑÐ¾ÑÑ ÑÐ²ÐµÑÐ¾ÑÐ¾Ñ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08720"/>
            <a:ext cx="3681669" cy="48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620688"/>
            <a:ext cx="7172332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2. Никогда я не сплю,</a:t>
            </a:r>
            <a:br>
              <a:rPr lang="ru-RU" sz="3600" b="1" dirty="0" smtClean="0"/>
            </a:br>
            <a:r>
              <a:rPr lang="ru-RU" sz="3600" b="1" dirty="0" smtClean="0"/>
              <a:t>    На дорогу смотрю.</a:t>
            </a:r>
            <a:br>
              <a:rPr lang="ru-RU" sz="3600" b="1" dirty="0" smtClean="0"/>
            </a:br>
            <a:r>
              <a:rPr lang="ru-RU" sz="3600" b="1" dirty="0" smtClean="0"/>
              <a:t>    Подскажу, когда стоять,</a:t>
            </a:r>
            <a:br>
              <a:rPr lang="ru-RU" sz="3600" b="1" dirty="0" smtClean="0"/>
            </a:br>
            <a:r>
              <a:rPr lang="ru-RU" sz="3600" b="1" dirty="0" smtClean="0"/>
              <a:t>         Когда движенье начинать.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/>
          </a:p>
        </p:txBody>
      </p:sp>
      <p:pic>
        <p:nvPicPr>
          <p:cNvPr id="5" name="Picture 16" descr="http://www.playcast.ru/uploads/2014/10/26/103580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-180528" y="2348880"/>
            <a:ext cx="2277253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73748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3388</TotalTime>
  <Words>436</Words>
  <Application>Microsoft Office PowerPoint</Application>
  <PresentationFormat>Экран (4:3)</PresentationFormat>
  <Paragraphs>145</Paragraphs>
  <Slides>65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</dc:creator>
  <cp:lastModifiedBy>Алёнушка</cp:lastModifiedBy>
  <cp:revision>351</cp:revision>
  <dcterms:created xsi:type="dcterms:W3CDTF">2019-02-04T08:31:48Z</dcterms:created>
  <dcterms:modified xsi:type="dcterms:W3CDTF">2022-04-19T14:17:59Z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2504388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