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slideLayouts/slideLayout2.xml" ContentType="application/vnd.openxmlformats-officedocument.presentationml.slideLayout+xml"/>
  <Override PartName="/ppt/theme/theme5.xml" ContentType="application/vnd.openxmlformats-officedocument.theme+xml"/>
  <Override PartName="/ppt/slideLayouts/slideLayout3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07" r:id="rId1"/>
    <p:sldMasterId id="2147483660" r:id="rId2"/>
    <p:sldMasterId id="2147483720" r:id="rId3"/>
    <p:sldMasterId id="2147483732" r:id="rId4"/>
    <p:sldMasterId id="2147483798" r:id="rId5"/>
    <p:sldMasterId id="2147483685" r:id="rId6"/>
  </p:sldMasterIdLst>
  <p:notesMasterIdLst>
    <p:notesMasterId r:id="rId19"/>
  </p:notesMasterIdLst>
  <p:sldIdLst>
    <p:sldId id="274" r:id="rId7"/>
    <p:sldId id="318" r:id="rId8"/>
    <p:sldId id="287" r:id="rId9"/>
    <p:sldId id="319" r:id="rId10"/>
    <p:sldId id="325" r:id="rId11"/>
    <p:sldId id="322" r:id="rId12"/>
    <p:sldId id="320" r:id="rId13"/>
    <p:sldId id="321" r:id="rId14"/>
    <p:sldId id="323" r:id="rId15"/>
    <p:sldId id="324" r:id="rId16"/>
    <p:sldId id="326" r:id="rId17"/>
    <p:sldId id="286" r:id="rId18"/>
  </p:sldIdLst>
  <p:sldSz cx="6858000" cy="5143500"/>
  <p:notesSz cx="6858000" cy="9144000"/>
  <p:defaultTextStyle>
    <a:lvl1pPr>
      <a:defRPr>
        <a:latin typeface="+mj-lt"/>
        <a:ea typeface="+mj-ea"/>
        <a:cs typeface="+mj-cs"/>
        <a:sym typeface="Helvetica Neue"/>
      </a:defRPr>
    </a:lvl1pPr>
    <a:lvl2pPr>
      <a:defRPr>
        <a:latin typeface="+mj-lt"/>
        <a:ea typeface="+mj-ea"/>
        <a:cs typeface="+mj-cs"/>
        <a:sym typeface="Helvetica Neue"/>
      </a:defRPr>
    </a:lvl2pPr>
    <a:lvl3pPr>
      <a:defRPr>
        <a:latin typeface="+mj-lt"/>
        <a:ea typeface="+mj-ea"/>
        <a:cs typeface="+mj-cs"/>
        <a:sym typeface="Helvetica Neue"/>
      </a:defRPr>
    </a:lvl3pPr>
    <a:lvl4pPr>
      <a:defRPr>
        <a:latin typeface="+mj-lt"/>
        <a:ea typeface="+mj-ea"/>
        <a:cs typeface="+mj-cs"/>
        <a:sym typeface="Helvetica Neue"/>
      </a:defRPr>
    </a:lvl4pPr>
    <a:lvl5pPr>
      <a:defRPr>
        <a:latin typeface="+mj-lt"/>
        <a:ea typeface="+mj-ea"/>
        <a:cs typeface="+mj-cs"/>
        <a:sym typeface="Helvetica Neue"/>
      </a:defRPr>
    </a:lvl5pPr>
    <a:lvl6pPr>
      <a:defRPr>
        <a:latin typeface="+mj-lt"/>
        <a:ea typeface="+mj-ea"/>
        <a:cs typeface="+mj-cs"/>
        <a:sym typeface="Helvetica Neue"/>
      </a:defRPr>
    </a:lvl6pPr>
    <a:lvl7pPr>
      <a:defRPr>
        <a:latin typeface="+mj-lt"/>
        <a:ea typeface="+mj-ea"/>
        <a:cs typeface="+mj-cs"/>
        <a:sym typeface="Helvetica Neue"/>
      </a:defRPr>
    </a:lvl7pPr>
    <a:lvl8pPr>
      <a:defRPr>
        <a:latin typeface="+mj-lt"/>
        <a:ea typeface="+mj-ea"/>
        <a:cs typeface="+mj-cs"/>
        <a:sym typeface="Helvetica Neue"/>
      </a:defRPr>
    </a:lvl8pPr>
    <a:lvl9pPr>
      <a:defRPr>
        <a:latin typeface="+mj-lt"/>
        <a:ea typeface="+mj-ea"/>
        <a:cs typeface="+mj-cs"/>
        <a:sym typeface="Helvetica Neue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30952B82-2B72-4419-9B75-BD012CC7FB77}">
          <p14:sldIdLst>
            <p14:sldId id="274"/>
            <p14:sldId id="318"/>
            <p14:sldId id="287"/>
            <p14:sldId id="319"/>
            <p14:sldId id="325"/>
            <p14:sldId id="322"/>
            <p14:sldId id="320"/>
            <p14:sldId id="321"/>
            <p14:sldId id="323"/>
            <p14:sldId id="324"/>
            <p14:sldId id="326"/>
            <p14:sldId id="28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63" userDrawn="1">
          <p15:clr>
            <a:srgbClr val="A4A3A4"/>
          </p15:clr>
        </p15:guide>
        <p15:guide id="2" pos="2160" userDrawn="1">
          <p15:clr>
            <a:srgbClr val="A4A3A4"/>
          </p15:clr>
        </p15:guide>
        <p15:guide id="3" orient="horz" pos="1720" userDrawn="1">
          <p15:clr>
            <a:srgbClr val="A4A3A4"/>
          </p15:clr>
        </p15:guide>
        <p15:guide id="4" pos="119" userDrawn="1">
          <p15:clr>
            <a:srgbClr val="A4A3A4"/>
          </p15:clr>
        </p15:guide>
        <p15:guide id="5" pos="420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2440"/>
    <a:srgbClr val="990033"/>
    <a:srgbClr val="FF5050"/>
    <a:srgbClr val="EE6000"/>
    <a:srgbClr val="EA93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7" autoAdjust="0"/>
    <p:restoredTop sz="96434" autoAdjust="0"/>
  </p:normalViewPr>
  <p:slideViewPr>
    <p:cSldViewPr snapToGrid="0" snapToObjects="1">
      <p:cViewPr varScale="1">
        <p:scale>
          <a:sx n="78" d="100"/>
          <a:sy n="78" d="100"/>
        </p:scale>
        <p:origin x="1500" y="52"/>
      </p:cViewPr>
      <p:guideLst>
        <p:guide orient="horz" pos="463"/>
        <p:guide pos="2160"/>
        <p:guide orient="horz" pos="1720"/>
        <p:guide pos="119"/>
        <p:guide pos="420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riiia.melnikova@gmail.com" userId="b00f2aaa227ee6dd" providerId="LiveId" clId="{E4054C60-7EA8-4E83-827E-BE104442D0B2}"/>
    <pc:docChg chg="undo custSel addSld delSld modSld modSection">
      <pc:chgData name="dariiia.melnikova@gmail.com" userId="b00f2aaa227ee6dd" providerId="LiveId" clId="{E4054C60-7EA8-4E83-827E-BE104442D0B2}" dt="2022-03-01T11:49:18.403" v="37" actId="1076"/>
      <pc:docMkLst>
        <pc:docMk/>
      </pc:docMkLst>
      <pc:sldChg chg="addSp delSp new del mod">
        <pc:chgData name="dariiia.melnikova@gmail.com" userId="b00f2aaa227ee6dd" providerId="LiveId" clId="{E4054C60-7EA8-4E83-827E-BE104442D0B2}" dt="2022-03-01T11:48:16.205" v="4" actId="47"/>
        <pc:sldMkLst>
          <pc:docMk/>
          <pc:sldMk cId="2681692132" sldId="283"/>
        </pc:sldMkLst>
        <pc:spChg chg="add del">
          <ac:chgData name="dariiia.melnikova@gmail.com" userId="b00f2aaa227ee6dd" providerId="LiveId" clId="{E4054C60-7EA8-4E83-827E-BE104442D0B2}" dt="2022-03-01T11:48:10.728" v="2" actId="22"/>
          <ac:spMkLst>
            <pc:docMk/>
            <pc:sldMk cId="2681692132" sldId="283"/>
            <ac:spMk id="6" creationId="{3CB95F47-ED9E-4311-B727-09039BF6A1FF}"/>
          </ac:spMkLst>
        </pc:spChg>
      </pc:sldChg>
      <pc:sldChg chg="modSp add mod">
        <pc:chgData name="dariiia.melnikova@gmail.com" userId="b00f2aaa227ee6dd" providerId="LiveId" clId="{E4054C60-7EA8-4E83-827E-BE104442D0B2}" dt="2022-03-01T11:49:18.403" v="37" actId="1076"/>
        <pc:sldMkLst>
          <pc:docMk/>
          <pc:sldMk cId="1863518126" sldId="284"/>
        </pc:sldMkLst>
        <pc:spChg chg="mod">
          <ac:chgData name="dariiia.melnikova@gmail.com" userId="b00f2aaa227ee6dd" providerId="LiveId" clId="{E4054C60-7EA8-4E83-827E-BE104442D0B2}" dt="2022-03-01T11:49:18.403" v="37" actId="1076"/>
          <ac:spMkLst>
            <pc:docMk/>
            <pc:sldMk cId="1863518126" sldId="284"/>
            <ac:spMk id="5" creationId="{6CB59441-30B0-4A32-A089-2110546E99B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2CA35C-AB3F-0D44-9877-2CB12F260F89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0E08E2-07CB-A548-A84E-407746EF68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9516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hasCustomPrompt="1"/>
          </p:nvPr>
        </p:nvSpPr>
        <p:spPr>
          <a:xfrm>
            <a:off x="3763905" y="706955"/>
            <a:ext cx="2716314" cy="857250"/>
          </a:xfrm>
        </p:spPr>
        <p:txBody>
          <a:bodyPr>
            <a:noAutofit/>
          </a:bodyPr>
          <a:lstStyle>
            <a:lvl1pPr>
              <a:defRPr sz="2400">
                <a:solidFill>
                  <a:srgbClr val="172440"/>
                </a:solidFill>
                <a:latin typeface="Verdana"/>
                <a:cs typeface="Verdana"/>
              </a:defRPr>
            </a:lvl1pPr>
          </a:lstStyle>
          <a:p>
            <a:r>
              <a:rPr lang="ru-RU" dirty="0"/>
              <a:t>Образец заголовка </a:t>
            </a:r>
            <a:br>
              <a:rPr lang="ru-RU" dirty="0"/>
            </a:br>
            <a:r>
              <a:rPr lang="ru-RU" dirty="0"/>
              <a:t>в три строки</a:t>
            </a:r>
          </a:p>
        </p:txBody>
      </p:sp>
    </p:spTree>
    <p:extLst>
      <p:ext uri="{BB962C8B-B14F-4D97-AF65-F5344CB8AC3E}">
        <p14:creationId xmlns:p14="http://schemas.microsoft.com/office/powerpoint/2010/main" val="252877029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 hasCustomPrompt="1"/>
          </p:nvPr>
        </p:nvSpPr>
        <p:spPr>
          <a:xfrm>
            <a:off x="421642" y="402828"/>
            <a:ext cx="4380579" cy="728070"/>
          </a:xfrm>
        </p:spPr>
        <p:txBody>
          <a:bodyPr anchor="t" anchorCtr="0">
            <a:normAutofit/>
          </a:bodyPr>
          <a:lstStyle>
            <a:lvl1pPr algn="l">
              <a:defRPr sz="2000" baseline="0">
                <a:solidFill>
                  <a:srgbClr val="172440"/>
                </a:solidFill>
                <a:latin typeface="Verdana"/>
                <a:cs typeface="Verdana"/>
              </a:defRPr>
            </a:lvl1pPr>
          </a:lstStyle>
          <a:p>
            <a:r>
              <a:rPr lang="ru-RU" dirty="0"/>
              <a:t>Образец заголовка</a:t>
            </a:r>
            <a:r>
              <a:rPr lang="en-US" dirty="0"/>
              <a:t/>
            </a:r>
            <a:br>
              <a:rPr lang="en-US" dirty="0"/>
            </a:br>
            <a:r>
              <a:rPr lang="ru-RU" dirty="0"/>
              <a:t>в две строки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642" y="1079256"/>
            <a:ext cx="4380579" cy="413156"/>
          </a:xfrm>
        </p:spPr>
        <p:txBody>
          <a:bodyPr>
            <a:normAutofit/>
          </a:bodyPr>
          <a:lstStyle>
            <a:lvl1pPr marL="0" indent="0" algn="l">
              <a:buNone/>
              <a:defRPr sz="1600" b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1"/>
          </p:nvPr>
        </p:nvSpPr>
        <p:spPr>
          <a:xfrm>
            <a:off x="422275" y="1650000"/>
            <a:ext cx="6092825" cy="2944226"/>
          </a:xfrm>
        </p:spPr>
        <p:txBody>
          <a:bodyPr>
            <a:normAutofit/>
          </a:bodyPr>
          <a:lstStyle>
            <a:lvl1pPr marL="0" indent="0">
              <a:buNone/>
              <a:defRPr sz="1400" b="0" i="0">
                <a:latin typeface="Calibri Light"/>
                <a:cs typeface="Calibri Light"/>
              </a:defRPr>
            </a:lvl1pPr>
            <a:lvl2pPr>
              <a:defRPr sz="1400" b="0" i="0">
                <a:latin typeface="Calibri Light"/>
                <a:cs typeface="Calibri Light"/>
              </a:defRPr>
            </a:lvl2pPr>
            <a:lvl3pPr>
              <a:defRPr sz="1400" b="0" i="0">
                <a:latin typeface="Calibri Light"/>
                <a:cs typeface="Calibri Light"/>
              </a:defRPr>
            </a:lvl3pPr>
            <a:lvl4pPr>
              <a:defRPr sz="1400" b="0" i="0">
                <a:latin typeface="Calibri Light"/>
                <a:cs typeface="Calibri Light"/>
              </a:defRPr>
            </a:lvl4pPr>
            <a:lvl5pPr>
              <a:defRPr sz="1400" b="0" i="0">
                <a:latin typeface="Calibri Light"/>
                <a:cs typeface="Calibri Light"/>
              </a:defRPr>
            </a:lvl5pPr>
          </a:lstStyle>
          <a:p>
            <a:pPr lvl="0"/>
            <a:r>
              <a:rPr lang="en-US" dirty="0" err="1"/>
              <a:t>Образец</a:t>
            </a:r>
            <a:r>
              <a:rPr lang="en-US" dirty="0"/>
              <a:t> </a:t>
            </a:r>
            <a:r>
              <a:rPr lang="en-US" dirty="0" err="1"/>
              <a:t>текста</a:t>
            </a:r>
            <a:endParaRPr lang="en-US" dirty="0"/>
          </a:p>
          <a:p>
            <a:pPr lvl="1"/>
            <a:r>
              <a:rPr lang="en-US" dirty="0" err="1"/>
              <a:t>Второй</a:t>
            </a:r>
            <a:r>
              <a:rPr lang="en-US" dirty="0"/>
              <a:t> </a:t>
            </a:r>
            <a:r>
              <a:rPr lang="en-US" dirty="0" err="1"/>
              <a:t>уровень</a:t>
            </a:r>
            <a:endParaRPr lang="en-US" dirty="0"/>
          </a:p>
          <a:p>
            <a:pPr lvl="2"/>
            <a:r>
              <a:rPr lang="en-US" dirty="0" err="1"/>
              <a:t>Третий</a:t>
            </a:r>
            <a:r>
              <a:rPr lang="en-US" dirty="0"/>
              <a:t> </a:t>
            </a:r>
            <a:r>
              <a:rPr lang="en-US" dirty="0" err="1"/>
              <a:t>уровень</a:t>
            </a:r>
            <a:endParaRPr lang="en-US" dirty="0"/>
          </a:p>
          <a:p>
            <a:pPr lvl="3"/>
            <a:r>
              <a:rPr lang="en-US" dirty="0" err="1"/>
              <a:t>Четвертый</a:t>
            </a:r>
            <a:r>
              <a:rPr lang="en-US" dirty="0"/>
              <a:t> </a:t>
            </a:r>
            <a:r>
              <a:rPr lang="en-US" dirty="0" err="1"/>
              <a:t>уровень</a:t>
            </a:r>
            <a:endParaRPr lang="en-US" dirty="0"/>
          </a:p>
          <a:p>
            <a:pPr lvl="4"/>
            <a:r>
              <a:rPr lang="en-US" dirty="0" err="1"/>
              <a:t>Пятый</a:t>
            </a:r>
            <a:r>
              <a:rPr lang="en-US" dirty="0"/>
              <a:t> </a:t>
            </a:r>
            <a:r>
              <a:rPr lang="en-US" dirty="0" err="1"/>
              <a:t>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0117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азвание 4"/>
          <p:cNvSpPr>
            <a:spLocks noGrp="1"/>
          </p:cNvSpPr>
          <p:nvPr>
            <p:ph type="title"/>
          </p:nvPr>
        </p:nvSpPr>
        <p:spPr>
          <a:xfrm>
            <a:off x="4183959" y="553106"/>
            <a:ext cx="1948212" cy="857250"/>
          </a:xfrm>
        </p:spPr>
        <p:txBody>
          <a:bodyPr>
            <a:normAutofit/>
          </a:bodyPr>
          <a:lstStyle>
            <a:lvl1pPr>
              <a:defRPr sz="2400">
                <a:latin typeface="Verdana"/>
                <a:cs typeface="Verdana"/>
              </a:defRPr>
            </a:lvl1pPr>
          </a:lstStyle>
          <a:p>
            <a:r>
              <a:rPr lang="en-US" dirty="0" err="1"/>
              <a:t>Образец</a:t>
            </a:r>
            <a:r>
              <a:rPr lang="en-US" dirty="0"/>
              <a:t> </a:t>
            </a:r>
            <a:r>
              <a:rPr lang="en-US" dirty="0" err="1"/>
              <a:t>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748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2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726820" y="206375"/>
            <a:ext cx="2788279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 </a:t>
            </a:r>
            <a:br>
              <a:rPr lang="ru-RU" dirty="0"/>
            </a:br>
            <a:r>
              <a:rPr lang="ru-RU" dirty="0"/>
              <a:t>в три строки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</p:sldLayoutIdLst>
  <p:transition spd="med"/>
  <p:txStyles>
    <p:titleStyle>
      <a:lvl1pPr eaLnBrk="1" hangingPunct="1">
        <a:lnSpc>
          <a:spcPct val="90000"/>
        </a:lnSpc>
        <a:defRPr sz="2475">
          <a:latin typeface="Calibri"/>
          <a:ea typeface="Calibri"/>
          <a:cs typeface="Calibri"/>
          <a:sym typeface="Calibri"/>
        </a:defRPr>
      </a:lvl1pPr>
      <a:lvl2pPr eaLnBrk="1" hangingPunct="1">
        <a:lnSpc>
          <a:spcPct val="90000"/>
        </a:lnSpc>
        <a:defRPr sz="2475">
          <a:latin typeface="Calibri"/>
          <a:ea typeface="Calibri"/>
          <a:cs typeface="Calibri"/>
          <a:sym typeface="Calibri"/>
        </a:defRPr>
      </a:lvl2pPr>
      <a:lvl3pPr eaLnBrk="1" hangingPunct="1">
        <a:lnSpc>
          <a:spcPct val="90000"/>
        </a:lnSpc>
        <a:defRPr sz="2475">
          <a:latin typeface="Calibri"/>
          <a:ea typeface="Calibri"/>
          <a:cs typeface="Calibri"/>
          <a:sym typeface="Calibri"/>
        </a:defRPr>
      </a:lvl3pPr>
      <a:lvl4pPr eaLnBrk="1" hangingPunct="1">
        <a:lnSpc>
          <a:spcPct val="90000"/>
        </a:lnSpc>
        <a:defRPr sz="2475">
          <a:latin typeface="Calibri"/>
          <a:ea typeface="Calibri"/>
          <a:cs typeface="Calibri"/>
          <a:sym typeface="Calibri"/>
        </a:defRPr>
      </a:lvl4pPr>
      <a:lvl5pPr eaLnBrk="1" hangingPunct="1">
        <a:lnSpc>
          <a:spcPct val="90000"/>
        </a:lnSpc>
        <a:defRPr sz="2475">
          <a:latin typeface="Calibri"/>
          <a:ea typeface="Calibri"/>
          <a:cs typeface="Calibri"/>
          <a:sym typeface="Calibri"/>
        </a:defRPr>
      </a:lvl5pPr>
      <a:lvl6pPr eaLnBrk="1" hangingPunct="1">
        <a:lnSpc>
          <a:spcPct val="90000"/>
        </a:lnSpc>
        <a:defRPr sz="2475">
          <a:latin typeface="Calibri"/>
          <a:ea typeface="Calibri"/>
          <a:cs typeface="Calibri"/>
          <a:sym typeface="Calibri"/>
        </a:defRPr>
      </a:lvl6pPr>
      <a:lvl7pPr eaLnBrk="1" hangingPunct="1">
        <a:lnSpc>
          <a:spcPct val="90000"/>
        </a:lnSpc>
        <a:defRPr sz="2475">
          <a:latin typeface="Calibri"/>
          <a:ea typeface="Calibri"/>
          <a:cs typeface="Calibri"/>
          <a:sym typeface="Calibri"/>
        </a:defRPr>
      </a:lvl7pPr>
      <a:lvl8pPr eaLnBrk="1" hangingPunct="1">
        <a:lnSpc>
          <a:spcPct val="90000"/>
        </a:lnSpc>
        <a:defRPr sz="2475">
          <a:latin typeface="Calibri"/>
          <a:ea typeface="Calibri"/>
          <a:cs typeface="Calibri"/>
          <a:sym typeface="Calibri"/>
        </a:defRPr>
      </a:lvl8pPr>
      <a:lvl9pPr eaLnBrk="1" hangingPunct="1">
        <a:lnSpc>
          <a:spcPct val="90000"/>
        </a:lnSpc>
        <a:defRPr sz="2475">
          <a:latin typeface="Calibri"/>
          <a:ea typeface="Calibri"/>
          <a:cs typeface="Calibri"/>
          <a:sym typeface="Calibri"/>
        </a:defRPr>
      </a:lvl9pPr>
    </p:titleStyle>
    <p:bodyStyle>
      <a:lvl1pPr marL="0" indent="0" eaLnBrk="1" hangingPunct="1">
        <a:lnSpc>
          <a:spcPct val="90000"/>
        </a:lnSpc>
        <a:spcBef>
          <a:spcPts val="563"/>
        </a:spcBef>
        <a:buSzPct val="100000"/>
        <a:buFontTx/>
        <a:buNone/>
        <a:defRPr sz="1575">
          <a:latin typeface="Calibri"/>
          <a:ea typeface="Calibri"/>
          <a:cs typeface="Calibri"/>
          <a:sym typeface="Calibri"/>
        </a:defRPr>
      </a:lvl1pPr>
      <a:lvl2pPr marL="257162" indent="0" eaLnBrk="1" hangingPunct="1">
        <a:lnSpc>
          <a:spcPct val="90000"/>
        </a:lnSpc>
        <a:spcBef>
          <a:spcPts val="563"/>
        </a:spcBef>
        <a:buSzPct val="100000"/>
        <a:buFontTx/>
        <a:buNone/>
        <a:defRPr sz="1575">
          <a:latin typeface="Calibri"/>
          <a:ea typeface="Calibri"/>
          <a:cs typeface="Calibri"/>
          <a:sym typeface="Calibri"/>
        </a:defRPr>
      </a:lvl2pPr>
      <a:lvl3pPr marL="514325" indent="0" eaLnBrk="1" hangingPunct="1">
        <a:lnSpc>
          <a:spcPct val="90000"/>
        </a:lnSpc>
        <a:spcBef>
          <a:spcPts val="563"/>
        </a:spcBef>
        <a:buSzPct val="100000"/>
        <a:buFontTx/>
        <a:buNone/>
        <a:defRPr sz="1575">
          <a:latin typeface="Calibri"/>
          <a:ea typeface="Calibri"/>
          <a:cs typeface="Calibri"/>
          <a:sym typeface="Calibri"/>
        </a:defRPr>
      </a:lvl3pPr>
      <a:lvl4pPr marL="771487" indent="0" eaLnBrk="1" hangingPunct="1">
        <a:lnSpc>
          <a:spcPct val="90000"/>
        </a:lnSpc>
        <a:spcBef>
          <a:spcPts val="563"/>
        </a:spcBef>
        <a:buSzPct val="100000"/>
        <a:buFontTx/>
        <a:buNone/>
        <a:defRPr sz="1575">
          <a:latin typeface="Calibri"/>
          <a:ea typeface="Calibri"/>
          <a:cs typeface="Calibri"/>
          <a:sym typeface="Calibri"/>
        </a:defRPr>
      </a:lvl4pPr>
      <a:lvl5pPr marL="1028649" indent="0" eaLnBrk="1" hangingPunct="1">
        <a:lnSpc>
          <a:spcPct val="90000"/>
        </a:lnSpc>
        <a:spcBef>
          <a:spcPts val="563"/>
        </a:spcBef>
        <a:buSzPct val="100000"/>
        <a:buFontTx/>
        <a:buNone/>
        <a:defRPr sz="1575">
          <a:latin typeface="Calibri"/>
          <a:ea typeface="Calibri"/>
          <a:cs typeface="Calibri"/>
          <a:sym typeface="Calibri"/>
        </a:defRPr>
      </a:lvl5pPr>
      <a:lvl6pPr marL="1485826" indent="-200015" eaLnBrk="1" hangingPunct="1">
        <a:lnSpc>
          <a:spcPct val="90000"/>
        </a:lnSpc>
        <a:spcBef>
          <a:spcPts val="563"/>
        </a:spcBef>
        <a:buSzPct val="100000"/>
        <a:buFont typeface="Arial"/>
        <a:buChar char="•"/>
        <a:defRPr sz="1575">
          <a:latin typeface="Calibri"/>
          <a:ea typeface="Calibri"/>
          <a:cs typeface="Calibri"/>
          <a:sym typeface="Calibri"/>
        </a:defRPr>
      </a:lvl6pPr>
      <a:lvl7pPr marL="1742989" indent="-200015" eaLnBrk="1" hangingPunct="1">
        <a:lnSpc>
          <a:spcPct val="90000"/>
        </a:lnSpc>
        <a:spcBef>
          <a:spcPts val="563"/>
        </a:spcBef>
        <a:buSzPct val="100000"/>
        <a:buFont typeface="Arial"/>
        <a:buChar char="•"/>
        <a:defRPr sz="1575">
          <a:latin typeface="Calibri"/>
          <a:ea typeface="Calibri"/>
          <a:cs typeface="Calibri"/>
          <a:sym typeface="Calibri"/>
        </a:defRPr>
      </a:lvl7pPr>
      <a:lvl8pPr marL="2000150" indent="-200015" eaLnBrk="1" hangingPunct="1">
        <a:lnSpc>
          <a:spcPct val="90000"/>
        </a:lnSpc>
        <a:spcBef>
          <a:spcPts val="563"/>
        </a:spcBef>
        <a:buSzPct val="100000"/>
        <a:buFont typeface="Arial"/>
        <a:buChar char="•"/>
        <a:defRPr sz="1575">
          <a:latin typeface="Calibri"/>
          <a:ea typeface="Calibri"/>
          <a:cs typeface="Calibri"/>
          <a:sym typeface="Calibri"/>
        </a:defRPr>
      </a:lvl8pPr>
      <a:lvl9pPr marL="2257313" indent="-200015" eaLnBrk="1" hangingPunct="1">
        <a:lnSpc>
          <a:spcPct val="90000"/>
        </a:lnSpc>
        <a:spcBef>
          <a:spcPts val="563"/>
        </a:spcBef>
        <a:buSzPct val="100000"/>
        <a:buFont typeface="Arial"/>
        <a:buChar char="•"/>
        <a:defRPr sz="1575">
          <a:latin typeface="Calibri"/>
          <a:ea typeface="Calibri"/>
          <a:cs typeface="Calibri"/>
          <a:sym typeface="Calibri"/>
        </a:defRPr>
      </a:lvl9pPr>
    </p:bodyStyle>
    <p:otherStyle>
      <a:lvl1pPr algn="r" eaLnBrk="1" hangingPunct="1">
        <a:defRPr sz="675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algn="r" eaLnBrk="1" hangingPunct="1">
        <a:defRPr sz="675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algn="r" eaLnBrk="1" hangingPunct="1">
        <a:defRPr sz="675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algn="r" eaLnBrk="1" hangingPunct="1">
        <a:defRPr sz="675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algn="r" eaLnBrk="1" hangingPunct="1">
        <a:defRPr sz="675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algn="r" eaLnBrk="1" hangingPunct="1">
        <a:defRPr sz="675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algn="r" eaLnBrk="1" hangingPunct="1">
        <a:defRPr sz="675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algn="r" eaLnBrk="1" hangingPunct="1">
        <a:defRPr sz="675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algn="r" eaLnBrk="1" hangingPunct="1">
        <a:defRPr sz="675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3555330" y="278262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81960" y="428848"/>
            <a:ext cx="4005058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 в две строки</a:t>
            </a:r>
          </a:p>
        </p:txBody>
      </p:sp>
    </p:spTree>
    <p:extLst>
      <p:ext uri="{BB962C8B-B14F-4D97-AF65-F5344CB8AC3E}">
        <p14:creationId xmlns:p14="http://schemas.microsoft.com/office/powerpoint/2010/main" val="1279979403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342884" rtl="0" eaLnBrk="1" latinLnBrk="0" hangingPunct="1">
        <a:spcBef>
          <a:spcPct val="0"/>
        </a:spcBef>
        <a:buNone/>
        <a:defRPr sz="2400" b="0" i="0" kern="1200" baseline="0">
          <a:solidFill>
            <a:schemeClr val="bg1"/>
          </a:solidFill>
          <a:latin typeface="Verdana"/>
          <a:ea typeface="+mj-ea"/>
          <a:cs typeface="Verdana"/>
        </a:defRPr>
      </a:lvl1pPr>
    </p:titleStyle>
    <p:bodyStyle>
      <a:lvl1pPr marL="257162" indent="-257162" algn="l" defTabSz="342884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85" indent="-214303" algn="l" defTabSz="342884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07" indent="-171442" algn="l" defTabSz="342884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90" indent="-171442" algn="l" defTabSz="342884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974" indent="-171442" algn="l" defTabSz="342884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56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9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22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5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4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5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7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4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454264" y="426614"/>
            <a:ext cx="4394311" cy="7969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dirty="0"/>
              <a:t>Образец заголовка</a:t>
            </a:r>
            <a:r>
              <a:rPr lang="en-US" dirty="0"/>
              <a:t> </a:t>
            </a:r>
            <a:r>
              <a:rPr lang="ru-RU" dirty="0"/>
              <a:t>в две строки</a:t>
            </a:r>
          </a:p>
        </p:txBody>
      </p:sp>
    </p:spTree>
    <p:extLst>
      <p:ext uri="{BB962C8B-B14F-4D97-AF65-F5344CB8AC3E}">
        <p14:creationId xmlns:p14="http://schemas.microsoft.com/office/powerpoint/2010/main" val="2179911371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342884" rtl="0" eaLnBrk="1" latinLnBrk="0" hangingPunct="1">
        <a:spcBef>
          <a:spcPct val="0"/>
        </a:spcBef>
        <a:buNone/>
        <a:defRPr sz="2400" kern="1200">
          <a:solidFill>
            <a:srgbClr val="FFFFFF"/>
          </a:solidFill>
          <a:latin typeface="Verdana"/>
          <a:ea typeface="+mj-ea"/>
          <a:cs typeface="Verdana"/>
        </a:defRPr>
      </a:lvl1pPr>
    </p:titleStyle>
    <p:bodyStyle>
      <a:lvl1pPr marL="257162" indent="-257162" algn="l" defTabSz="342884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85" indent="-214303" algn="l" defTabSz="342884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07" indent="-171442" algn="l" defTabSz="342884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90" indent="-171442" algn="l" defTabSz="342884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974" indent="-171442" algn="l" defTabSz="342884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56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9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22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5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4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5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7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4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4264" y="426614"/>
            <a:ext cx="4394311" cy="7969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dirty="0"/>
              <a:t>Образец заголовка</a:t>
            </a:r>
            <a:r>
              <a:rPr lang="en-US" dirty="0"/>
              <a:t> </a:t>
            </a:r>
            <a:r>
              <a:rPr lang="ru-RU" dirty="0"/>
              <a:t>в две строки</a:t>
            </a:r>
          </a:p>
        </p:txBody>
      </p:sp>
    </p:spTree>
    <p:extLst>
      <p:ext uri="{BB962C8B-B14F-4D97-AF65-F5344CB8AC3E}">
        <p14:creationId xmlns:p14="http://schemas.microsoft.com/office/powerpoint/2010/main" val="4174896121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342884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Verdana"/>
          <a:ea typeface="+mj-ea"/>
          <a:cs typeface="Verdana"/>
        </a:defRPr>
      </a:lvl1pPr>
    </p:titleStyle>
    <p:bodyStyle>
      <a:lvl1pPr marL="257162" indent="-257162" algn="l" defTabSz="342884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557185" indent="-214303" algn="l" defTabSz="342884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bg1"/>
          </a:solidFill>
          <a:latin typeface="+mn-lt"/>
          <a:ea typeface="+mn-ea"/>
          <a:cs typeface="+mn-cs"/>
        </a:defRPr>
      </a:lvl2pPr>
      <a:lvl3pPr marL="857207" indent="-171442" algn="l" defTabSz="342884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200090" indent="-171442" algn="l" defTabSz="342884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bg1"/>
          </a:solidFill>
          <a:latin typeface="+mn-lt"/>
          <a:ea typeface="+mn-ea"/>
          <a:cs typeface="+mn-cs"/>
        </a:defRPr>
      </a:lvl4pPr>
      <a:lvl5pPr marL="1542974" indent="-171442" algn="l" defTabSz="342884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bg1"/>
          </a:solidFill>
          <a:latin typeface="+mn-lt"/>
          <a:ea typeface="+mn-ea"/>
          <a:cs typeface="+mn-cs"/>
        </a:defRPr>
      </a:lvl5pPr>
      <a:lvl6pPr marL="1885856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9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22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5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4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5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7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4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206375"/>
            <a:ext cx="61722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1200150"/>
            <a:ext cx="6172200" cy="339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4767263"/>
            <a:ext cx="16002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69D1BD-0BEB-464B-9104-5773324B2285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4767263"/>
            <a:ext cx="21717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4767263"/>
            <a:ext cx="16002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3658A9-4423-2241-B885-4157D8602E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812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206375"/>
            <a:ext cx="61722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1200157"/>
            <a:ext cx="6172200" cy="339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4767271"/>
            <a:ext cx="16002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1635B3-C2B0-A94F-BF40-36C103B64EE6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4767271"/>
            <a:ext cx="21717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4767271"/>
            <a:ext cx="16002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CF12AA-2900-5846-91D2-F5331677FA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7698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</p:sldLayoutIdLst>
  <p:txStyles>
    <p:titleStyle>
      <a:lvl1pPr algn="ctr" defTabSz="342884" rtl="0" eaLnBrk="1" latinLnBrk="0" hangingPunct="1">
        <a:spcBef>
          <a:spcPct val="0"/>
        </a:spcBef>
        <a:buNone/>
        <a:defRPr sz="33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57162" indent="-257162" algn="l" defTabSz="342884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557185" indent="-214303" algn="l" defTabSz="342884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bg1"/>
          </a:solidFill>
          <a:latin typeface="+mn-lt"/>
          <a:ea typeface="+mn-ea"/>
          <a:cs typeface="+mn-cs"/>
        </a:defRPr>
      </a:lvl2pPr>
      <a:lvl3pPr marL="857207" indent="-171442" algn="l" defTabSz="342884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200090" indent="-171442" algn="l" defTabSz="342884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bg1"/>
          </a:solidFill>
          <a:latin typeface="+mn-lt"/>
          <a:ea typeface="+mn-ea"/>
          <a:cs typeface="+mn-cs"/>
        </a:defRPr>
      </a:lvl4pPr>
      <a:lvl5pPr marL="1542974" indent="-171442" algn="l" defTabSz="342884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bg1"/>
          </a:solidFill>
          <a:latin typeface="+mn-lt"/>
          <a:ea typeface="+mn-ea"/>
          <a:cs typeface="+mn-cs"/>
        </a:defRPr>
      </a:lvl5pPr>
      <a:lvl6pPr marL="1885856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9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22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5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4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5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7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4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90154" y="1129159"/>
            <a:ext cx="366576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Исследовательско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-творческий проект </a:t>
            </a:r>
            <a:b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«Знакомство с народным художественным промыслом «Дымковская игрушка»»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26865" y="3007709"/>
            <a:ext cx="304538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Составила и провела:</a:t>
            </a:r>
            <a:br>
              <a:rPr lang="ru-RU" sz="1200" b="1" i="1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200" b="1" i="1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Лаврентьева Ольга Сергеевна</a:t>
            </a:r>
            <a:br>
              <a:rPr lang="ru-RU" sz="1200" b="1" i="1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200" b="1" i="1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д. </a:t>
            </a:r>
            <a:r>
              <a:rPr lang="ru-RU" sz="1200" b="1" i="1" cap="all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Путилково</a:t>
            </a:r>
            <a:r>
              <a:rPr lang="ru-RU" sz="1200" b="1" i="1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2022</a:t>
            </a:r>
            <a:endParaRPr lang="ru-RU" sz="12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58329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5121" y="344890"/>
            <a:ext cx="63844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u="sng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В процессе реализации проекта:</a:t>
            </a:r>
          </a:p>
          <a:p>
            <a:pPr marL="342900" lvl="0" indent="-342900">
              <a:buAutoNum type="arabicPeriod"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Мультимедийная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«Дымковская игрушка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marL="342900" lvl="0" indent="-342900">
              <a:buAutoNum type="arabicPeriod"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изделий из фетра «Дымковская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лошадка»</a:t>
            </a:r>
          </a:p>
          <a:p>
            <a:pPr marL="342900" lvl="0" indent="-342900">
              <a:buAutoNum type="arabicPeriod"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изделий из фетра «Дымковская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барышня»</a:t>
            </a:r>
          </a:p>
          <a:p>
            <a:pPr marL="342900" lvl="0" indent="-342900">
              <a:buAutoNum type="arabicPeriod"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Мини-музей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«Дымковская игрушка»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ea typeface="Calibri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8356" y="2099216"/>
            <a:ext cx="2772872" cy="2657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552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793" y="2277834"/>
            <a:ext cx="3439886" cy="257991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20435" y="399744"/>
            <a:ext cx="6466115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 fontAlgn="base">
              <a:spcAft>
                <a:spcPts val="0"/>
              </a:spcAft>
            </a:pPr>
            <a:r>
              <a:rPr lang="ru-RU" sz="1200" b="1" u="sng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Результат:</a:t>
            </a:r>
          </a:p>
          <a:p>
            <a:pPr indent="450215" algn="just" fontAlgn="base">
              <a:spcAft>
                <a:spcPts val="0"/>
              </a:spcAft>
            </a:pPr>
            <a:r>
              <a:rPr lang="ru-RU" sz="12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Проектная </a:t>
            </a:r>
            <a:r>
              <a:rPr lang="ru-RU" sz="12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деятельность была организована во всех видах детской деятельности, режимных моментах: проводились беседы, игры, творческие мастерские. </a:t>
            </a:r>
          </a:p>
          <a:p>
            <a:pPr indent="450215" algn="just" fontAlgn="base">
              <a:spcAft>
                <a:spcPts val="0"/>
              </a:spcAft>
            </a:pPr>
            <a:r>
              <a:rPr lang="ru-RU" sz="12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результате проведения комплексной работы у детей сформировалось представление об одном из самых древних народно художественном промысле – Дымковская игрушка. </a:t>
            </a:r>
          </a:p>
          <a:p>
            <a:pPr indent="450215" algn="just">
              <a:spcAft>
                <a:spcPts val="0"/>
              </a:spcAft>
            </a:pPr>
            <a:r>
              <a:rPr lang="ru-RU" sz="12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Поделки из </a:t>
            </a:r>
            <a:r>
              <a:rPr lang="ru-RU" sz="1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фетра</a:t>
            </a:r>
            <a:r>
              <a:rPr lang="ru-RU" sz="12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создают особую атмосферу, в каждой из них заложен кусочек души, что добавляет им ценность и значимость.</a:t>
            </a:r>
          </a:p>
          <a:p>
            <a:pPr indent="450215" algn="just">
              <a:spcAft>
                <a:spcPts val="0"/>
              </a:spcAft>
            </a:pPr>
            <a:r>
              <a:rPr lang="ru-RU" sz="12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Свою </a:t>
            </a:r>
            <a:r>
              <a:rPr lang="ru-RU" sz="1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работу</a:t>
            </a:r>
            <a:r>
              <a:rPr lang="ru-RU" sz="12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я считаю эффективной, плодотворной и нужной. Так как </a:t>
            </a:r>
            <a:r>
              <a:rPr lang="ru-RU" sz="1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занятия</a:t>
            </a:r>
            <a:r>
              <a:rPr lang="ru-RU" sz="12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творческой деятельностью благотворно сказываются на развитии детей, помогают в развитии мелкой моторики, развитии речи, к тому же очень интересны детям. Я предполагаю продолжить </a:t>
            </a:r>
            <a:r>
              <a:rPr lang="ru-RU" sz="1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работу</a:t>
            </a:r>
            <a:r>
              <a:rPr lang="ru-RU" sz="12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в этом направлении и в дальнейшем.</a:t>
            </a:r>
            <a:endParaRPr lang="ru-RU" sz="12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376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71850" y="1953281"/>
            <a:ext cx="3286125" cy="857250"/>
          </a:xfrm>
        </p:spPr>
        <p:txBody>
          <a:bodyPr>
            <a:noAutofit/>
          </a:bodyPr>
          <a:lstStyle/>
          <a:p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989944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quarter" idx="11"/>
          </p:nvPr>
        </p:nvSpPr>
        <p:spPr>
          <a:xfrm>
            <a:off x="316139" y="351878"/>
            <a:ext cx="6092825" cy="4285436"/>
          </a:xfrm>
        </p:spPr>
        <p:txBody>
          <a:bodyPr/>
          <a:lstStyle/>
          <a:p>
            <a:pPr algn="just"/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проекта: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наше время мало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внимания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уделяется знакомству детей и с различными видами декоративно-прикладного искусства,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народными традициями. Недостаточно формируются условия приобщения детей к народному творчеству с использованием, например, народной дымковской игрушки.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ведь именно занятия декоративным рисованием могут научить детей воспринимать прекрасное и доброе, научат любоваться красотой. А родители узнают о существовании изделий народно - прикладного искусства из предложенного материала воспитателем в родительском уголке, а также поучаствуют в проекте.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7806" y="2329484"/>
            <a:ext cx="3169489" cy="2756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755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088" y="2736460"/>
            <a:ext cx="5954712" cy="2089373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>
          <a:xfrm>
            <a:off x="307975" y="678450"/>
            <a:ext cx="6092825" cy="2944226"/>
          </a:xfrm>
        </p:spPr>
        <p:txBody>
          <a:bodyPr>
            <a:normAutofit/>
          </a:bodyPr>
          <a:lstStyle/>
          <a:p>
            <a:pPr algn="just"/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</a:t>
            </a:r>
            <a:r>
              <a:rPr lang="ru-RU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Создание условий для развития детского творчества, художественного вкуса и интереса к народному искусству, развивать эстетическое восприятие детей через приобщение к декоративной деятельности, формировать интерес к изучению русского прикладного искусства, учить видеть красоту цвета в народных игрушках </a:t>
            </a:r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(дымковских)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Формирование теоретических знаний и практических умений. </a:t>
            </a:r>
          </a:p>
        </p:txBody>
      </p:sp>
    </p:spTree>
    <p:extLst>
      <p:ext uri="{BB962C8B-B14F-4D97-AF65-F5344CB8AC3E}">
        <p14:creationId xmlns:p14="http://schemas.microsoft.com/office/powerpoint/2010/main" val="1519532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7778" y="747823"/>
            <a:ext cx="3086101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этап:</a:t>
            </a:r>
          </a:p>
          <a:p>
            <a:pPr algn="just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1.Беседа: «Что такое дымковская игрушка». Показ картинок с изображением дымковских игрушек; показ игрушек из глины по мотивам дымковской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игрушки.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Экскурсия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u="sng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мини-музей «Дымковская игрушка</a:t>
            </a:r>
            <a:r>
              <a:rPr lang="ru-RU" u="sng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Просмотр презентации: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«Дымковская игрушка»</a:t>
            </a:r>
          </a:p>
          <a:p>
            <a:pPr algn="just"/>
            <a:endParaRPr lang="ru-RU" b="0" i="0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1539" y="590549"/>
            <a:ext cx="3130711" cy="41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5650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5260BB16-F646-BEDA-38F3-745E59665F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7780" y="366022"/>
            <a:ext cx="6376306" cy="728070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Экскурсия в м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ини-музей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«Чудеса из глины»</a:t>
            </a:r>
          </a:p>
        </p:txBody>
      </p:sp>
      <p:pic>
        <p:nvPicPr>
          <p:cNvPr id="3" name="Рисунок 2" descr="Изображение выглядит как внутренний, загроможденный, мебель, покрашенный&#10;&#10;Автоматически созданное описание">
            <a:extLst>
              <a:ext uri="{FF2B5EF4-FFF2-40B4-BE49-F238E27FC236}">
                <a16:creationId xmlns:a16="http://schemas.microsoft.com/office/drawing/2014/main" id="{54648F92-41B7-E727-4916-C02DC183990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444" y="791409"/>
            <a:ext cx="1849785" cy="3986069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89088FC9-E30D-26CF-AC08-698FF67A58A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3085" y="791409"/>
            <a:ext cx="2989552" cy="3986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7722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85" y="1139382"/>
            <a:ext cx="2745914" cy="366121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2230" y="1139382"/>
            <a:ext cx="2745914" cy="366121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42900" y="62164"/>
            <a:ext cx="550273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Рассматривание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иллюстраций с изображением дымковских игрушек , чтение стихотворений, прибауток, загадок, раскрашивание картинок с изображением дымковских игрушек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561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06" y="604158"/>
            <a:ext cx="3159578" cy="421277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5123" y="604158"/>
            <a:ext cx="3159577" cy="4212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634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614" y="615043"/>
            <a:ext cx="3102429" cy="413657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3299" y="593272"/>
            <a:ext cx="3118757" cy="4158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725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40872" y="231653"/>
            <a:ext cx="59849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Дымковская барышня»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794" y="600984"/>
            <a:ext cx="5610372" cy="4207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67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АСОУтитул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Городской поп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472C4"/>
          </a:solidFill>
          <a:prstDash val="solid"/>
          <a:bevel/>
        </a:ln>
        <a:effectLst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472C4"/>
          </a:solidFill>
          <a:prstDash val="solid"/>
          <a:bevel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8_Специальное оформление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9_Специальное оформление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Специальное оформление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Специальное оформление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 по умолчанию.thmx</Template>
  <TotalTime>7540</TotalTime>
  <Words>250</Words>
  <Application>Microsoft Office PowerPoint</Application>
  <PresentationFormat>Произвольный</PresentationFormat>
  <Paragraphs>23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6</vt:i4>
      </vt:variant>
      <vt:variant>
        <vt:lpstr>Заголовки слайдов</vt:lpstr>
      </vt:variant>
      <vt:variant>
        <vt:i4>12</vt:i4>
      </vt:variant>
    </vt:vector>
  </HeadingPairs>
  <TitlesOfParts>
    <vt:vector size="24" baseType="lpstr">
      <vt:lpstr>Arial</vt:lpstr>
      <vt:lpstr>Calibri</vt:lpstr>
      <vt:lpstr>Calibri Light</vt:lpstr>
      <vt:lpstr>Helvetica Neue</vt:lpstr>
      <vt:lpstr>Times New Roman</vt:lpstr>
      <vt:lpstr>Verdana</vt:lpstr>
      <vt:lpstr>ТемаАСОУтитул</vt:lpstr>
      <vt:lpstr>Специальное оформление</vt:lpstr>
      <vt:lpstr>8_Специальное оформление</vt:lpstr>
      <vt:lpstr>9_Специальное оформление</vt:lpstr>
      <vt:lpstr>1_Специальное оформление</vt:lpstr>
      <vt:lpstr>2_Специальное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Экскурсия в мини-музей «Чудеса из глины»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Мельникова Д.В.</dc:creator>
  <cp:lastModifiedBy>polin</cp:lastModifiedBy>
  <cp:revision>125</cp:revision>
  <dcterms:created xsi:type="dcterms:W3CDTF">2020-04-09T22:49:10Z</dcterms:created>
  <dcterms:modified xsi:type="dcterms:W3CDTF">2022-10-28T10:41:42Z</dcterms:modified>
</cp:coreProperties>
</file>