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84" r:id="rId1"/>
  </p:sldMasterIdLst>
  <p:notesMasterIdLst>
    <p:notesMasterId r:id="rId13"/>
  </p:notesMasterIdLst>
  <p:sldIdLst>
    <p:sldId id="259" r:id="rId2"/>
    <p:sldId id="257" r:id="rId3"/>
    <p:sldId id="260" r:id="rId4"/>
    <p:sldId id="261" r:id="rId5"/>
    <p:sldId id="262" r:id="rId6"/>
    <p:sldId id="264" r:id="rId7"/>
    <p:sldId id="265" r:id="rId8"/>
    <p:sldId id="266" r:id="rId9"/>
    <p:sldId id="268" r:id="rId10"/>
    <p:sldId id="269" r:id="rId11"/>
    <p:sldId id="270" r:id="rId12"/>
  </p:sldIdLst>
  <p:sldSz cx="9144000" cy="6858000" type="screen4x3"/>
  <p:notesSz cx="6858000" cy="9144000"/>
  <p:custDataLst>
    <p:tags r:id="rId14"/>
  </p:custDataLst>
  <p:defaultTextStyle>
    <a:defPPr>
      <a:defRPr lang="ru-RU"/>
    </a:defPPr>
    <a:lvl1pPr marL="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/>
      </a:defRPr>
    </a:lvl1pPr>
    <a:lvl2pPr marL="4572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/>
      </a:defRPr>
    </a:lvl2pPr>
    <a:lvl3pPr marL="9144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/>
      </a:defRPr>
    </a:lvl3pPr>
    <a:lvl4pPr marL="13716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/>
      </a:defRPr>
    </a:lvl4pPr>
    <a:lvl5pPr marL="18288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/>
      </a:defRPr>
    </a:lvl5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945" autoAdjust="0"/>
  </p:normalViewPr>
  <p:slideViewPr>
    <p:cSldViewPr>
      <p:cViewPr varScale="1">
        <p:scale>
          <a:sx n="80" d="100"/>
          <a:sy n="80" d="100"/>
        </p:scale>
        <p:origin x="152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51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6752E6F-A3D3-4F41-BDF9-F5B43871466D}" type="hfDateTime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*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52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2053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2054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55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12EC020-92BB-4D8B-B7C7-76881E247815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/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раз слайда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7171" name="Заметки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7172" name="Номер слайда 3"/>
          <p:cNvSpPr>
            <a:spLocks noGrp="1"/>
          </p:cNvSpPr>
          <p:nvPr>
            <p:ph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lvl="0" indent="0" algn="r" eaLnBrk="1" hangingPunct="1">
              <a:spcBef>
                <a:spcPct val="0"/>
              </a:spcBef>
            </a:pPr>
            <a:fld id="{6F91C34F-F98A-4C29-8F54-FCDDF98B82D3}" type="slidenum">
              <a:rPr lang="ru-RU" altLang="ru-RU"/>
              <a:t>4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76FCBFE-75C0-406C-9D80-61373026DEDC}" type="hfDateTime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*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25250B6-666A-4A93-87A8-F76874CEA58F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76FCBFE-75C0-406C-9D80-61373026DEDC}" type="hfDateTime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*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25250B6-666A-4A93-87A8-F76874CEA58F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76FCBFE-75C0-406C-9D80-61373026DEDC}" type="hfDateTime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*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25250B6-666A-4A93-87A8-F76874CEA58F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76FCBFE-75C0-406C-9D80-61373026DEDC}" type="hfDateTime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*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25250B6-666A-4A93-87A8-F76874CEA58F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76FCBFE-75C0-406C-9D80-61373026DEDC}" type="hfDateTime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*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25250B6-666A-4A93-87A8-F76874CEA58F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76FCBFE-75C0-406C-9D80-61373026DEDC}" type="hfDateTime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*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25250B6-666A-4A93-87A8-F76874CEA58F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76FCBFE-75C0-406C-9D80-61373026DEDC}" type="hfDateTime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*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25250B6-666A-4A93-87A8-F76874CEA58F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76FCBFE-75C0-406C-9D80-61373026DEDC}" type="hfDateTime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*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25250B6-666A-4A93-87A8-F76874CEA58F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76FCBFE-75C0-406C-9D80-61373026DEDC}" type="hfDateTime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*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25250B6-666A-4A93-87A8-F76874CEA58F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76FCBFE-75C0-406C-9D80-61373026DEDC}" type="hfDateTime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*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25250B6-666A-4A93-87A8-F76874CEA58F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76FCBFE-75C0-406C-9D80-61373026DEDC}" type="hfDateTime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*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25250B6-666A-4A93-87A8-F76874CEA58F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/>
            <a:r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ru-RU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1028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76FCBFE-75C0-406C-9D80-61373026DEDC}" type="hfDateTime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*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29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3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25250B6-666A-4A93-87A8-F76874CEA58F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adikal.ru/F/i054.radikal.ru/0906/d7/d37a4e2dc15b.jpg.html" TargetMode="External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http://s48.radikal.ru/i119/0907/59/0f5ec9cff512.jpg"/>
          <p:cNvPicPr>
            <a:picLocks noChangeAspect="1"/>
          </p:cNvPicPr>
          <p:nvPr/>
        </p:nvPicPr>
        <p:blipFill>
          <a:blip r:embed="rId2"/>
          <a:srcRect b="275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4A8EB"/>
          </a:solidFill>
          <a:ln>
            <a:noFill/>
            <a:miter lim="800000"/>
          </a:ln>
        </p:spPr>
      </p:pic>
      <p:grpSp>
        <p:nvGrpSpPr>
          <p:cNvPr id="3077" name="Овал 3"/>
          <p:cNvGrpSpPr/>
          <p:nvPr/>
        </p:nvGrpSpPr>
        <p:grpSpPr>
          <a:xfrm>
            <a:off x="3810000" y="2736850"/>
            <a:ext cx="3286125" cy="2998788"/>
            <a:chOff x="2400" y="1724"/>
            <a:chExt cx="2070" cy="1889"/>
          </a:xfrm>
        </p:grpSpPr>
        <p:pic>
          <p:nvPicPr>
            <p:cNvPr id="3075" name="Овал 3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400" y="1724"/>
              <a:ext cx="2070" cy="1889"/>
            </a:xfrm>
            <a:prstGeom prst="rect">
              <a:avLst/>
            </a:prstGeom>
            <a:noFill/>
            <a:ln>
              <a:miter lim="800000"/>
            </a:ln>
          </p:spPr>
        </p:pic>
        <p:sp>
          <p:nvSpPr>
            <p:cNvPr id="3076" name="Прямоугольник 3075"/>
            <p:cNvSpPr/>
            <p:nvPr/>
          </p:nvSpPr>
          <p:spPr>
            <a:xfrm>
              <a:off x="2692" y="1991"/>
              <a:ext cx="1283" cy="115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ctr" anchorCtr="0">
              <a:no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Arial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Arial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Arial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Arial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Arial"/>
                </a:defRPr>
              </a:lvl5pPr>
            </a:lstStyle>
            <a:p>
              <a:pPr marL="0" lvl="0" indent="0" algn="ctr" eaLnBrk="1" hangingPunct="1"/>
              <a:endParaRPr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sp>
        <p:nvSpPr>
          <p:cNvPr id="3078" name="TextBox 4"/>
          <p:cNvSpPr txBox="1"/>
          <p:nvPr/>
        </p:nvSpPr>
        <p:spPr>
          <a:xfrm>
            <a:off x="3923928" y="3284984"/>
            <a:ext cx="2736304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800" b="1" i="0" u="none" strike="noStrike" kern="1200" cap="none" spc="0" normalizeH="0" baseline="0" noProof="0" err="1">
                <a:ln>
                  <a:noFill/>
                </a:ln>
                <a:solidFill>
                  <a:srgbClr val="CC0099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Один-лишний</a:t>
            </a:r>
            <a:endParaRPr kumimoji="0" lang="ru-RU" sz="4800" b="1" i="0" u="none" strike="noStrike" kern="1200" cap="none" spc="0" normalizeH="0" baseline="0" noProof="0">
              <a:ln>
                <a:noFill/>
              </a:ln>
              <a:solidFill>
                <a:srgbClr val="CC0099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79" name="TextBox 6"/>
          <p:cNvSpPr txBox="1"/>
          <p:nvPr/>
        </p:nvSpPr>
        <p:spPr>
          <a:xfrm>
            <a:off x="3779912" y="6525344"/>
            <a:ext cx="1152128" cy="27699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1" i="0" u="none" strike="noStrike" kern="1200" cap="none" spc="0" normalizeH="0" baseline="0" noProof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2011 г.</a:t>
            </a:r>
          </a:p>
        </p:txBody>
      </p:sp>
      <p:grpSp>
        <p:nvGrpSpPr>
          <p:cNvPr id="3082" name="Облако 7"/>
          <p:cNvGrpSpPr/>
          <p:nvPr/>
        </p:nvGrpSpPr>
        <p:grpSpPr>
          <a:xfrm>
            <a:off x="6430963" y="5327650"/>
            <a:ext cx="3078162" cy="1712913"/>
            <a:chOff x="4051" y="3356"/>
            <a:chExt cx="1939" cy="1079"/>
          </a:xfrm>
        </p:grpSpPr>
        <p:pic>
          <p:nvPicPr>
            <p:cNvPr id="3080" name="Облако 7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4051" y="3356"/>
              <a:ext cx="1939" cy="1079"/>
            </a:xfrm>
            <a:prstGeom prst="rect">
              <a:avLst/>
            </a:prstGeom>
            <a:noFill/>
            <a:ln>
              <a:miter lim="800000"/>
            </a:ln>
          </p:spPr>
        </p:pic>
        <p:sp>
          <p:nvSpPr>
            <p:cNvPr id="3081" name="Прямоугольник 3080"/>
            <p:cNvSpPr/>
            <p:nvPr/>
          </p:nvSpPr>
          <p:spPr>
            <a:xfrm>
              <a:off x="4313" y="3508"/>
              <a:ext cx="1096" cy="53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ctr" anchorCtr="0">
              <a:no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Arial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Arial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Arial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Arial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ru-RU" altLang="en-US" sz="1800" b="0" i="0" u="none" baseline="0">
                  <a:solidFill>
                    <a:schemeClr val="tx1"/>
                  </a:solidFill>
                  <a:effectLst/>
                  <a:latin typeface="Arial"/>
                </a:defRPr>
              </a:lvl5pPr>
            </a:lstStyle>
            <a:p>
              <a:pPr marL="0" lvl="0" indent="0" algn="ctr" eaLnBrk="1" hangingPunct="1"/>
              <a:endParaRPr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user posted image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861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3315" name="Picture 38" descr="http://img1.liveinternet.ru/images/attach/c/1/56/801/56801111_1269267343_11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6813" y="1268413"/>
            <a:ext cx="1584325" cy="1438275"/>
          </a:xfrm>
          <a:prstGeom prst="rect">
            <a:avLst/>
          </a:prstGeom>
          <a:noFill/>
          <a:ln>
            <a:miter lim="800000"/>
          </a:ln>
        </p:spPr>
      </p:pic>
      <p:pic>
        <p:nvPicPr>
          <p:cNvPr id="13316" name="Picture 40" descr="Картинка 4 из 1010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9713" y="1268413"/>
            <a:ext cx="1584325" cy="1438275"/>
          </a:xfrm>
          <a:prstGeom prst="rect">
            <a:avLst/>
          </a:prstGeom>
          <a:noFill/>
          <a:ln>
            <a:miter lim="800000"/>
          </a:ln>
        </p:spPr>
      </p:pic>
      <p:pic>
        <p:nvPicPr>
          <p:cNvPr id="13317" name="Picture 46" descr="Картинка 51 из 9568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9713" y="3432175"/>
            <a:ext cx="1584325" cy="1438275"/>
          </a:xfrm>
          <a:prstGeom prst="rect">
            <a:avLst/>
          </a:prstGeom>
          <a:noFill/>
          <a:ln>
            <a:miter lim="800000"/>
          </a:ln>
        </p:spPr>
      </p:pic>
      <p:pic>
        <p:nvPicPr>
          <p:cNvPr id="13318" name="Picture 48" descr="Картинка 9 из 3554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9963" y="1268413"/>
            <a:ext cx="1584325" cy="1438275"/>
          </a:xfrm>
          <a:prstGeom prst="rect">
            <a:avLst/>
          </a:prstGeom>
          <a:noFill/>
          <a:ln>
            <a:miter lim="800000"/>
          </a:ln>
        </p:spPr>
      </p:pic>
      <p:pic>
        <p:nvPicPr>
          <p:cNvPr id="13319" name="Picture 33" descr="Картинка 4 из 705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9963" y="3432175"/>
            <a:ext cx="1584325" cy="1438275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13320" name="Скругленный прямоугольник 46"/>
          <p:cNvSpPr/>
          <p:nvPr/>
        </p:nvSpPr>
        <p:spPr>
          <a:xfrm>
            <a:off x="971550" y="3429000"/>
            <a:ext cx="1571625" cy="14287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321" name="Скругленный прямоугольник 45"/>
          <p:cNvSpPr/>
          <p:nvPr/>
        </p:nvSpPr>
        <p:spPr>
          <a:xfrm>
            <a:off x="971600" y="3429000"/>
            <a:ext cx="1571625" cy="1429321"/>
          </a:xfrm>
          <a:prstGeom prst="round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8000" b="1" i="0" u="none" strike="noStrike" kern="1200" cap="none" spc="0" normalizeH="0" baseline="0" noProof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</p:txBody>
      </p:sp>
      <p:sp>
        <p:nvSpPr>
          <p:cNvPr id="13322" name="Скругленный прямоугольник 47"/>
          <p:cNvSpPr/>
          <p:nvPr/>
        </p:nvSpPr>
        <p:spPr>
          <a:xfrm>
            <a:off x="971550" y="3429000"/>
            <a:ext cx="1571625" cy="1428750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323" name="Скругленный прямоугольник 49"/>
          <p:cNvSpPr/>
          <p:nvPr/>
        </p:nvSpPr>
        <p:spPr>
          <a:xfrm>
            <a:off x="6588125" y="3429000"/>
            <a:ext cx="1571625" cy="1439863"/>
          </a:xfrm>
          <a:prstGeom prst="roundRect">
            <a:avLst/>
          </a:prstGeom>
          <a:solidFill>
            <a:srgbClr val="00B050">
              <a:alpha val="0"/>
            </a:srgb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8000" b="1" i="0" u="none" strike="noStrike" kern="1200" cap="none" spc="0" normalizeH="0" baseline="0" noProof="0">
              <a:ln>
                <a:noFill/>
              </a:ln>
              <a:solidFill>
                <a:srgbClr val="FF66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324" name="Скругленный прямоугольник 48"/>
          <p:cNvSpPr/>
          <p:nvPr/>
        </p:nvSpPr>
        <p:spPr>
          <a:xfrm>
            <a:off x="6588224" y="3429000"/>
            <a:ext cx="1571625" cy="1440160"/>
          </a:xfrm>
          <a:prstGeom prst="round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8000" b="1" i="0" u="none" strike="noStrike" kern="1200" cap="none" spc="0" normalizeH="0" baseline="0" noProof="0">
                <a:ln>
                  <a:noFill/>
                </a:ln>
                <a:solidFill>
                  <a:srgbClr val="FF66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</p:txBody>
      </p:sp>
      <p:sp>
        <p:nvSpPr>
          <p:cNvPr id="13325" name="Скругленный прямоугольник 50"/>
          <p:cNvSpPr/>
          <p:nvPr/>
        </p:nvSpPr>
        <p:spPr>
          <a:xfrm>
            <a:off x="6588125" y="3429000"/>
            <a:ext cx="1571625" cy="1439863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326" name="Скругленный прямоугольник 30"/>
          <p:cNvSpPr/>
          <p:nvPr/>
        </p:nvSpPr>
        <p:spPr>
          <a:xfrm>
            <a:off x="971550" y="1268413"/>
            <a:ext cx="1571625" cy="1439862"/>
          </a:xfrm>
          <a:prstGeom prst="roundRect">
            <a:avLst/>
          </a:prstGeom>
          <a:solidFill>
            <a:srgbClr val="00B050">
              <a:alpha val="0"/>
            </a:srgb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327" name="Скругленный прямоугольник 29"/>
          <p:cNvSpPr/>
          <p:nvPr/>
        </p:nvSpPr>
        <p:spPr>
          <a:xfrm>
            <a:off x="971600" y="1268760"/>
            <a:ext cx="1571625" cy="1429320"/>
          </a:xfrm>
          <a:prstGeom prst="round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8000" b="1" i="0" u="none" strike="noStrike" kern="1200" cap="none" spc="0" normalizeH="0" baseline="0" noProof="0">
                <a:ln>
                  <a:noFill/>
                </a:ln>
                <a:solidFill>
                  <a:srgbClr val="FF66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</p:txBody>
      </p:sp>
      <p:sp>
        <p:nvSpPr>
          <p:cNvPr id="13328" name="Скругленный прямоугольник 31"/>
          <p:cNvSpPr/>
          <p:nvPr/>
        </p:nvSpPr>
        <p:spPr>
          <a:xfrm>
            <a:off x="971550" y="1268413"/>
            <a:ext cx="1571625" cy="1439862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329" name="Скругленный прямоугольник 35"/>
          <p:cNvSpPr/>
          <p:nvPr/>
        </p:nvSpPr>
        <p:spPr>
          <a:xfrm>
            <a:off x="3708400" y="1268413"/>
            <a:ext cx="1571625" cy="1439862"/>
          </a:xfrm>
          <a:prstGeom prst="roundRect">
            <a:avLst/>
          </a:prstGeom>
          <a:solidFill>
            <a:srgbClr val="00B050">
              <a:alpha val="0"/>
            </a:srgb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330" name="Скругленный прямоугольник 34"/>
          <p:cNvSpPr/>
          <p:nvPr/>
        </p:nvSpPr>
        <p:spPr>
          <a:xfrm>
            <a:off x="3707904" y="1268760"/>
            <a:ext cx="1571625" cy="1440160"/>
          </a:xfrm>
          <a:prstGeom prst="round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8000" b="1" i="0" u="none" strike="noStrike" kern="1200" cap="none" spc="0" normalizeH="0" baseline="0" noProof="0">
                <a:ln>
                  <a:noFill/>
                </a:ln>
                <a:solidFill>
                  <a:srgbClr val="FF66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</p:txBody>
      </p:sp>
      <p:sp>
        <p:nvSpPr>
          <p:cNvPr id="13331" name="Скругленный прямоугольник 36"/>
          <p:cNvSpPr/>
          <p:nvPr/>
        </p:nvSpPr>
        <p:spPr>
          <a:xfrm>
            <a:off x="3708400" y="1268413"/>
            <a:ext cx="1571625" cy="1439862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332" name="Скругленный прямоугольник 40"/>
          <p:cNvSpPr/>
          <p:nvPr/>
        </p:nvSpPr>
        <p:spPr>
          <a:xfrm>
            <a:off x="6588125" y="1268413"/>
            <a:ext cx="1584325" cy="1439862"/>
          </a:xfrm>
          <a:prstGeom prst="roundRect">
            <a:avLst/>
          </a:prstGeom>
          <a:solidFill>
            <a:srgbClr val="00B050">
              <a:alpha val="0"/>
            </a:srgb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8800" b="1" i="0" u="none" strike="noStrike" kern="1200" cap="none" spc="0" normalizeH="0" baseline="0" noProof="0">
              <a:ln>
                <a:noFill/>
              </a:ln>
              <a:solidFill>
                <a:srgbClr val="FF66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333" name="Скругленный прямоугольник 39"/>
          <p:cNvSpPr/>
          <p:nvPr/>
        </p:nvSpPr>
        <p:spPr>
          <a:xfrm>
            <a:off x="6588224" y="1268760"/>
            <a:ext cx="1571625" cy="1440160"/>
          </a:xfrm>
          <a:prstGeom prst="round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8000" b="1" i="0" u="none" strike="noStrike" kern="1200" cap="none" spc="0" normalizeH="0" baseline="0" noProof="0">
                <a:ln>
                  <a:noFill/>
                </a:ln>
                <a:solidFill>
                  <a:srgbClr val="FF66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</p:txBody>
      </p:sp>
      <p:sp>
        <p:nvSpPr>
          <p:cNvPr id="13334" name="Скругленный прямоугольник 41"/>
          <p:cNvSpPr/>
          <p:nvPr/>
        </p:nvSpPr>
        <p:spPr>
          <a:xfrm>
            <a:off x="6588125" y="1268413"/>
            <a:ext cx="1571625" cy="1439862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3335" name="Picture 39" descr="Картинка 25 из 169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06813" y="3432175"/>
            <a:ext cx="1584325" cy="1438275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13336" name="Скругленный прямоугольник 53"/>
          <p:cNvSpPr/>
          <p:nvPr/>
        </p:nvSpPr>
        <p:spPr>
          <a:xfrm>
            <a:off x="3708400" y="3429000"/>
            <a:ext cx="1571625" cy="1439863"/>
          </a:xfrm>
          <a:prstGeom prst="roundRect">
            <a:avLst/>
          </a:prstGeom>
          <a:solidFill>
            <a:srgbClr val="00B050">
              <a:alpha val="0"/>
            </a:srgb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8000" b="1" i="0" u="none" strike="noStrike" kern="1200" cap="none" spc="0" normalizeH="0" baseline="0" noProof="0">
              <a:ln>
                <a:noFill/>
              </a:ln>
              <a:solidFill>
                <a:srgbClr val="FF66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337" name="Скругленный прямоугольник 52"/>
          <p:cNvSpPr/>
          <p:nvPr/>
        </p:nvSpPr>
        <p:spPr>
          <a:xfrm>
            <a:off x="3707904" y="3429000"/>
            <a:ext cx="1584175" cy="1440160"/>
          </a:xfrm>
          <a:prstGeom prst="round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8000" b="1" i="0" u="none" strike="noStrike" kern="1200" cap="none" spc="0" normalizeH="0" baseline="0" noProof="0">
                <a:ln>
                  <a:noFill/>
                </a:ln>
                <a:solidFill>
                  <a:srgbClr val="FF66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</p:txBody>
      </p:sp>
      <p:sp>
        <p:nvSpPr>
          <p:cNvPr id="13338" name="Скругленный прямоугольник 54"/>
          <p:cNvSpPr/>
          <p:nvPr/>
        </p:nvSpPr>
        <p:spPr>
          <a:xfrm>
            <a:off x="3708400" y="3429000"/>
            <a:ext cx="1571625" cy="1439863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3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2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33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3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33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34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33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22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33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25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33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3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3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3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3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 nodeType="clickPar">
                      <p:stCondLst>
                        <p:cond delay="indefinite"/>
                      </p:stCondLst>
                      <p:childTnLst>
                        <p:par>
                          <p:cTn id="1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3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3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3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3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38"/>
                  </p:tgtEl>
                </p:cond>
              </p:nextCondLst>
            </p:seq>
          </p:childTnLst>
        </p:cTn>
      </p:par>
    </p:tnLst>
    <p:bldLst>
      <p:bldP spid="13320" grpId="0" uiExpand="1" animBg="1"/>
      <p:bldP spid="13320" grpId="1" uiExpand="1" animBg="1"/>
      <p:bldP spid="13323" grpId="2" uiExpand="1"/>
      <p:bldP spid="13323" grpId="3" uiExpand="1"/>
      <p:bldP spid="13326" grpId="4" uiExpand="1"/>
      <p:bldP spid="13326" grpId="5" uiExpand="1"/>
      <p:bldP spid="13329" grpId="6" uiExpand="1"/>
      <p:bldP spid="13329" grpId="7" uiExpand="1"/>
      <p:bldP spid="13332" grpId="8" uiExpand="1"/>
      <p:bldP spid="13332" grpId="9" uiExpand="1"/>
      <p:bldP spid="13336" grpId="10" uiExpand="1"/>
      <p:bldP spid="13336" grpId="11" uiExpan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user posted image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861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4339" name="Picture 2" descr="Картинка 3 из 4121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6813" y="3432175"/>
            <a:ext cx="1584325" cy="1438275"/>
          </a:xfrm>
          <a:prstGeom prst="rect">
            <a:avLst/>
          </a:prstGeom>
          <a:noFill/>
          <a:ln>
            <a:miter lim="800000"/>
          </a:ln>
        </p:spPr>
      </p:pic>
      <p:pic>
        <p:nvPicPr>
          <p:cNvPr id="14340" name="Picture 8" descr="Картинка 3 из 99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963" y="1268413"/>
            <a:ext cx="1584325" cy="1438275"/>
          </a:xfrm>
          <a:prstGeom prst="rect">
            <a:avLst/>
          </a:prstGeom>
          <a:noFill/>
          <a:ln>
            <a:miter lim="800000"/>
          </a:ln>
        </p:spPr>
      </p:pic>
      <p:pic>
        <p:nvPicPr>
          <p:cNvPr id="14341" name="Picture 10" descr="http://im6-tub-ru.yandex.net/i?id=36356511-39-7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9963" y="3432175"/>
            <a:ext cx="1584325" cy="1425575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14342" name="Скругленный прямоугольник 30"/>
          <p:cNvSpPr/>
          <p:nvPr/>
        </p:nvSpPr>
        <p:spPr>
          <a:xfrm>
            <a:off x="971550" y="1268413"/>
            <a:ext cx="1571625" cy="1439862"/>
          </a:xfrm>
          <a:prstGeom prst="roundRect">
            <a:avLst/>
          </a:prstGeom>
          <a:solidFill>
            <a:srgbClr val="00B050">
              <a:alpha val="0"/>
            </a:srgb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343" name="Скругленный прямоугольник 29"/>
          <p:cNvSpPr/>
          <p:nvPr/>
        </p:nvSpPr>
        <p:spPr>
          <a:xfrm>
            <a:off x="971600" y="1268760"/>
            <a:ext cx="1571625" cy="1429320"/>
          </a:xfrm>
          <a:prstGeom prst="round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8000" b="1" i="0" u="none" strike="noStrike" kern="1200" cap="none" spc="0" normalizeH="0" baseline="0" noProof="0">
                <a:ln>
                  <a:noFill/>
                </a:ln>
                <a:solidFill>
                  <a:srgbClr val="FF66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</p:txBody>
      </p:sp>
      <p:sp>
        <p:nvSpPr>
          <p:cNvPr id="14344" name="Скругленный прямоугольник 31"/>
          <p:cNvSpPr/>
          <p:nvPr/>
        </p:nvSpPr>
        <p:spPr>
          <a:xfrm>
            <a:off x="971550" y="1268413"/>
            <a:ext cx="1571625" cy="1439862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345" name="Скругленный прямоугольник 46"/>
          <p:cNvSpPr/>
          <p:nvPr/>
        </p:nvSpPr>
        <p:spPr>
          <a:xfrm>
            <a:off x="971550" y="3429000"/>
            <a:ext cx="1571625" cy="14287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346" name="Скругленный прямоугольник 45"/>
          <p:cNvSpPr/>
          <p:nvPr/>
        </p:nvSpPr>
        <p:spPr>
          <a:xfrm>
            <a:off x="971600" y="3429000"/>
            <a:ext cx="1571625" cy="1429321"/>
          </a:xfrm>
          <a:prstGeom prst="round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8000" b="1" i="0" u="none" strike="noStrike" kern="1200" cap="none" spc="0" normalizeH="0" baseline="0" noProof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</p:txBody>
      </p:sp>
      <p:sp>
        <p:nvSpPr>
          <p:cNvPr id="14347" name="Скругленный прямоугольник 47"/>
          <p:cNvSpPr/>
          <p:nvPr/>
        </p:nvSpPr>
        <p:spPr>
          <a:xfrm>
            <a:off x="971550" y="3429000"/>
            <a:ext cx="1571625" cy="1428750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348" name="Скругленный прямоугольник 53"/>
          <p:cNvSpPr/>
          <p:nvPr/>
        </p:nvSpPr>
        <p:spPr>
          <a:xfrm>
            <a:off x="3708400" y="3429000"/>
            <a:ext cx="1571625" cy="1439863"/>
          </a:xfrm>
          <a:prstGeom prst="roundRect">
            <a:avLst/>
          </a:prstGeom>
          <a:solidFill>
            <a:srgbClr val="00B050">
              <a:alpha val="0"/>
            </a:srgb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8000" b="1" i="0" u="none" strike="noStrike" kern="1200" cap="none" spc="0" normalizeH="0" baseline="0" noProof="0">
              <a:ln>
                <a:noFill/>
              </a:ln>
              <a:solidFill>
                <a:srgbClr val="FF66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349" name="Скругленный прямоугольник 52"/>
          <p:cNvSpPr/>
          <p:nvPr/>
        </p:nvSpPr>
        <p:spPr>
          <a:xfrm>
            <a:off x="3707904" y="3429000"/>
            <a:ext cx="1584175" cy="1440160"/>
          </a:xfrm>
          <a:prstGeom prst="round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8000" b="1" i="0" u="none" strike="noStrike" kern="1200" cap="none" spc="0" normalizeH="0" baseline="0" noProof="0">
                <a:ln>
                  <a:noFill/>
                </a:ln>
                <a:solidFill>
                  <a:srgbClr val="FF66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</p:txBody>
      </p:sp>
      <p:sp>
        <p:nvSpPr>
          <p:cNvPr id="14350" name="Скругленный прямоугольник 54"/>
          <p:cNvSpPr/>
          <p:nvPr/>
        </p:nvSpPr>
        <p:spPr>
          <a:xfrm>
            <a:off x="3708400" y="3429000"/>
            <a:ext cx="1571625" cy="1439863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4351" name="Picture 34" descr="Картинка 36 из 15709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89713" y="1268413"/>
            <a:ext cx="1584325" cy="1438275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14352" name="Скругленный прямоугольник 40"/>
          <p:cNvSpPr/>
          <p:nvPr/>
        </p:nvSpPr>
        <p:spPr>
          <a:xfrm>
            <a:off x="6588125" y="1268413"/>
            <a:ext cx="1584325" cy="1439862"/>
          </a:xfrm>
          <a:prstGeom prst="roundRect">
            <a:avLst/>
          </a:prstGeom>
          <a:solidFill>
            <a:srgbClr val="00B050">
              <a:alpha val="0"/>
            </a:srgb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8800" b="1" i="0" u="none" strike="noStrike" kern="1200" cap="none" spc="0" normalizeH="0" baseline="0" noProof="0">
              <a:ln>
                <a:noFill/>
              </a:ln>
              <a:solidFill>
                <a:srgbClr val="FF66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353" name="Скругленный прямоугольник 39"/>
          <p:cNvSpPr/>
          <p:nvPr/>
        </p:nvSpPr>
        <p:spPr>
          <a:xfrm>
            <a:off x="6588224" y="1268760"/>
            <a:ext cx="1571625" cy="1440160"/>
          </a:xfrm>
          <a:prstGeom prst="round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8000" b="1" i="0" u="none" strike="noStrike" kern="1200" cap="none" spc="0" normalizeH="0" baseline="0" noProof="0">
                <a:ln>
                  <a:noFill/>
                </a:ln>
                <a:solidFill>
                  <a:srgbClr val="FF66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</p:txBody>
      </p:sp>
      <p:sp>
        <p:nvSpPr>
          <p:cNvPr id="14354" name="Скругленный прямоугольник 41"/>
          <p:cNvSpPr/>
          <p:nvPr/>
        </p:nvSpPr>
        <p:spPr>
          <a:xfrm>
            <a:off x="6588125" y="1268413"/>
            <a:ext cx="1571625" cy="1439862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4355" name="Picture 35" descr="C:\Documents and Settings\avatar\Мои документы\Мои рисунки\f298efd8-dfb2-4ac3-8649-432a7a50cbff.jpe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06813" y="1268413"/>
            <a:ext cx="1547812" cy="1438275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14356" name="Скругленный прямоугольник 35"/>
          <p:cNvSpPr/>
          <p:nvPr/>
        </p:nvSpPr>
        <p:spPr>
          <a:xfrm>
            <a:off x="3708400" y="1268413"/>
            <a:ext cx="1571625" cy="1439862"/>
          </a:xfrm>
          <a:prstGeom prst="roundRect">
            <a:avLst/>
          </a:prstGeom>
          <a:solidFill>
            <a:srgbClr val="00B050">
              <a:alpha val="0"/>
            </a:srgb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357" name="Скругленный прямоугольник 34"/>
          <p:cNvSpPr/>
          <p:nvPr/>
        </p:nvSpPr>
        <p:spPr>
          <a:xfrm>
            <a:off x="3707904" y="1268760"/>
            <a:ext cx="1571625" cy="1440160"/>
          </a:xfrm>
          <a:prstGeom prst="round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8000" b="1" i="0" u="none" strike="noStrike" kern="1200" cap="none" spc="0" normalizeH="0" baseline="0" noProof="0">
                <a:ln>
                  <a:noFill/>
                </a:ln>
                <a:solidFill>
                  <a:srgbClr val="FF66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</p:txBody>
      </p:sp>
      <p:sp>
        <p:nvSpPr>
          <p:cNvPr id="14358" name="Скругленный прямоугольник 36"/>
          <p:cNvSpPr/>
          <p:nvPr/>
        </p:nvSpPr>
        <p:spPr>
          <a:xfrm>
            <a:off x="3708400" y="1268413"/>
            <a:ext cx="1571625" cy="1439862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4359" name="Picture 37" descr="http://im8-tub-ru.yandex.net/i?id=410720295-33-7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89713" y="3432175"/>
            <a:ext cx="1584325" cy="1425575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14360" name="Скругленный прямоугольник 49"/>
          <p:cNvSpPr/>
          <p:nvPr/>
        </p:nvSpPr>
        <p:spPr>
          <a:xfrm>
            <a:off x="6588125" y="3429000"/>
            <a:ext cx="1571625" cy="1439863"/>
          </a:xfrm>
          <a:prstGeom prst="roundRect">
            <a:avLst/>
          </a:prstGeom>
          <a:solidFill>
            <a:srgbClr val="00B050">
              <a:alpha val="0"/>
            </a:srgb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8000" b="1" i="0" u="none" strike="noStrike" kern="1200" cap="none" spc="0" normalizeH="0" baseline="0" noProof="0">
              <a:ln>
                <a:noFill/>
              </a:ln>
              <a:solidFill>
                <a:srgbClr val="FF66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361" name="Скругленный прямоугольник 48"/>
          <p:cNvSpPr/>
          <p:nvPr/>
        </p:nvSpPr>
        <p:spPr>
          <a:xfrm>
            <a:off x="6588224" y="3429000"/>
            <a:ext cx="1571625" cy="1440160"/>
          </a:xfrm>
          <a:prstGeom prst="round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8000" b="1" i="0" u="none" strike="noStrike" kern="1200" cap="none" spc="0" normalizeH="0" baseline="0" noProof="0">
                <a:ln>
                  <a:noFill/>
                </a:ln>
                <a:solidFill>
                  <a:srgbClr val="FF66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</p:txBody>
      </p:sp>
      <p:sp>
        <p:nvSpPr>
          <p:cNvPr id="14362" name="Скругленный прямоугольник 50"/>
          <p:cNvSpPr/>
          <p:nvPr/>
        </p:nvSpPr>
        <p:spPr>
          <a:xfrm>
            <a:off x="6588125" y="3429000"/>
            <a:ext cx="1571625" cy="1439863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3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43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5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43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54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43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7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43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43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4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4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43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62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43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 nodeType="clickPar">
                      <p:stCondLst>
                        <p:cond delay="indefinite"/>
                      </p:stCondLst>
                      <p:childTnLst>
                        <p:par>
                          <p:cTn id="1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50"/>
                  </p:tgtEl>
                </p:cond>
              </p:nextCondLst>
            </p:seq>
          </p:childTnLst>
        </p:cTn>
      </p:par>
    </p:tnLst>
    <p:bldLst>
      <p:bldP spid="14342" grpId="0" uiExpand="1" animBg="1"/>
      <p:bldP spid="14342" grpId="1" uiExpand="1" animBg="1"/>
      <p:bldP spid="14345" grpId="2" uiExpand="1"/>
      <p:bldP spid="14345" grpId="3" uiExpand="1"/>
      <p:bldP spid="14348" grpId="4" uiExpand="1"/>
      <p:bldP spid="14348" grpId="5" uiExpand="1"/>
      <p:bldP spid="14352" grpId="6" uiExpand="1"/>
      <p:bldP spid="14352" grpId="7" uiExpand="1"/>
      <p:bldP spid="14356" grpId="8" uiExpand="1"/>
      <p:bldP spid="14356" grpId="9" uiExpand="1"/>
      <p:bldP spid="14360" grpId="10" uiExpand="1"/>
      <p:bldP spid="14360" grpId="11" uiExpan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user posted image"/>
          <p:cNvPicPr>
            <a:picLocks noChangeAspect="1"/>
          </p:cNvPicPr>
          <p:nvPr/>
        </p:nvPicPr>
        <p:blipFill>
          <a:blip r:embed="rId2"/>
          <a:srcRect b="861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4099" name="Picture 4" descr="C:\Documents and Settings\av@tar\Мои документы\Мои рисунки\мультяшные герои\603de585630b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20000"/>
          </a:blip>
          <a:srcRect l="11385" t="2121" r="5170" b="3963"/>
          <a:stretch>
            <a:fillRect/>
          </a:stretch>
        </p:blipFill>
        <p:spPr>
          <a:xfrm>
            <a:off x="684213" y="836613"/>
            <a:ext cx="2808287" cy="5113337"/>
          </a:xfrm>
          <a:prstGeom prst="rect">
            <a:avLst/>
          </a:prstGeom>
          <a:noFill/>
          <a:ln>
            <a:noFill/>
            <a:miter lim="800000"/>
          </a:ln>
          <a:effectLst>
            <a:outerShdw blurRad="76200" sy="23000" kx="1199993" algn="br">
              <a:srgbClr val="000000">
                <a:alpha val="20000"/>
              </a:srgbClr>
            </a:outerShdw>
          </a:effectLst>
        </p:spPr>
      </p:pic>
      <p:pic>
        <p:nvPicPr>
          <p:cNvPr id="4100" name="Picture 5" descr="C:\Documents and Settings\av@tar\Мои документы\Мои рисунки\мультяшные герои\i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</a:blip>
          <a:stretch>
            <a:fillRect/>
          </a:stretch>
        </p:blipFill>
        <p:spPr>
          <a:xfrm>
            <a:off x="6186488" y="692150"/>
            <a:ext cx="1481137" cy="1728788"/>
          </a:xfrm>
          <a:prstGeom prst="rect">
            <a:avLst/>
          </a:prstGeom>
          <a:noFill/>
          <a:ln>
            <a:noFill/>
            <a:miter lim="800000"/>
          </a:ln>
          <a:effectLst>
            <a:outerShdw blurRad="76200" dist="12700" dir="8100000" sy="-23000" kx="800382" algn="br">
              <a:srgbClr val="000000">
                <a:alpha val="20000"/>
              </a:srgbClr>
            </a:outerShdw>
          </a:effectLst>
        </p:spPr>
      </p:pic>
      <p:pic>
        <p:nvPicPr>
          <p:cNvPr id="4101" name="Picture 6" descr="C:\Documents and Settings\av@tar\Мои документы\Мои рисунки\мультяшные герои\KotMatr_121_enl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20000"/>
          </a:blip>
          <a:srcRect l="19561" t="15589" r="19583" b="13156"/>
          <a:stretch>
            <a:fillRect/>
          </a:stretch>
        </p:blipFill>
        <p:spPr>
          <a:xfrm>
            <a:off x="5867400" y="3573463"/>
            <a:ext cx="2017713" cy="2303462"/>
          </a:xfrm>
          <a:prstGeom prst="rect">
            <a:avLst/>
          </a:prstGeom>
          <a:noFill/>
          <a:ln>
            <a:noFill/>
            <a:miter lim="800000"/>
          </a:ln>
          <a:effectLst>
            <a:outerShdw blurRad="76200" sy="23000" kx="1199993" algn="br">
              <a:srgbClr val="000000">
                <a:alpha val="20000"/>
              </a:srgbClr>
            </a:outerShdw>
          </a:effectLst>
        </p:spPr>
      </p:pic>
      <p:pic>
        <p:nvPicPr>
          <p:cNvPr id="4102" name="Picture 7" descr="C:\Documents and Settings\av@tar\Мои документы\Мои рисунки\мультяшные герои\46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</a:blip>
          <a:srcRect l="6688" t="46064" r="55908"/>
          <a:stretch>
            <a:fillRect/>
          </a:stretch>
        </p:blipFill>
        <p:spPr>
          <a:xfrm>
            <a:off x="3841750" y="2420938"/>
            <a:ext cx="1450975" cy="2016125"/>
          </a:xfrm>
          <a:prstGeom prst="rect">
            <a:avLst/>
          </a:prstGeom>
          <a:noFill/>
          <a:ln>
            <a:noFill/>
            <a:miter lim="800000"/>
          </a:ln>
          <a:effectLst>
            <a:outerShdw blurRad="76200" sy="23000" kx="1199993" algn="br">
              <a:srgbClr val="000000">
                <a:alpha val="20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0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09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410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410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4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1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user posted image"/>
          <p:cNvPicPr>
            <a:picLocks noChangeAspect="1"/>
          </p:cNvPicPr>
          <p:nvPr/>
        </p:nvPicPr>
        <p:blipFill>
          <a:blip r:embed="rId2"/>
          <a:srcRect b="861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5123" name="Picture 7" descr="C:\Documents and Settings\av@tar\Мои документы\Мои рисунки\4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0038" y="4511675"/>
            <a:ext cx="1878012" cy="1797050"/>
          </a:xfrm>
          <a:prstGeom prst="rect">
            <a:avLst/>
          </a:prstGeom>
          <a:noFill/>
          <a:ln>
            <a:miter lim="800000"/>
          </a:ln>
        </p:spPr>
      </p:pic>
      <p:pic>
        <p:nvPicPr>
          <p:cNvPr id="5124" name="Picture 13" descr="C:\Documents and Settings\av@tar\Мои документы\Мои рисунки\Рисунок3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47813" y="404813"/>
            <a:ext cx="1670050" cy="3035300"/>
          </a:xfrm>
          <a:prstGeom prst="rect">
            <a:avLst/>
          </a:prstGeom>
          <a:noFill/>
          <a:ln>
            <a:noFill/>
            <a:miter lim="800000"/>
          </a:ln>
          <a:effectLst>
            <a:outerShdw blurRad="76200" sy="23000" kx="1199993" algn="br">
              <a:srgbClr val="000000">
                <a:alpha val="20000"/>
              </a:srgbClr>
            </a:outerShdw>
          </a:effectLst>
        </p:spPr>
      </p:pic>
      <p:pic>
        <p:nvPicPr>
          <p:cNvPr id="5125" name="Picture 14" descr="C:\Documents and Settings\av@tar\Мои документы\Мои рисунки\Рисунок4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81" b="4857"/>
          <a:stretch>
            <a:fillRect/>
          </a:stretch>
        </p:blipFill>
        <p:spPr>
          <a:xfrm>
            <a:off x="5795963" y="692150"/>
            <a:ext cx="2252662" cy="2736850"/>
          </a:xfrm>
          <a:prstGeom prst="rect">
            <a:avLst/>
          </a:prstGeom>
          <a:noFill/>
          <a:ln>
            <a:noFill/>
            <a:miter lim="800000"/>
          </a:ln>
          <a:effectLst>
            <a:outerShdw blurRad="76200" sy="23000" kx="1199993" algn="br">
              <a:srgbClr val="000000">
                <a:alpha val="20000"/>
              </a:srgbClr>
            </a:outerShdw>
          </a:effectLst>
        </p:spPr>
      </p:pic>
      <p:pic>
        <p:nvPicPr>
          <p:cNvPr id="5126" name="Picture 8" descr="C:\Documents and Settings\avatar\Мои документы\Мои рисунки\Винни-Пух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9476"/>
          <a:stretch>
            <a:fillRect/>
          </a:stretch>
        </p:blipFill>
        <p:spPr>
          <a:xfrm>
            <a:off x="1331913" y="4149725"/>
            <a:ext cx="1828800" cy="2016125"/>
          </a:xfrm>
          <a:prstGeom prst="rect">
            <a:avLst/>
          </a:prstGeom>
          <a:noFill/>
          <a:ln>
            <a:noFill/>
            <a:miter lim="800000"/>
          </a:ln>
          <a:effectLst>
            <a:outerShdw blurRad="76200" sy="23000" kx="1199993" algn="br">
              <a:srgbClr val="000000">
                <a:alpha val="20000"/>
              </a:srgbClr>
            </a:outerShdw>
          </a:effectLst>
        </p:spPr>
      </p:pic>
      <p:pic>
        <p:nvPicPr>
          <p:cNvPr id="5127" name="Picture 9" descr="C:\Documents and Settings\avatar\Мои документы\Мои рисунки\кролик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20000"/>
          </a:blip>
          <a:srcRect l="42319" r="3713" b="5774"/>
          <a:stretch>
            <a:fillRect/>
          </a:stretch>
        </p:blipFill>
        <p:spPr>
          <a:xfrm>
            <a:off x="6372225" y="3573463"/>
            <a:ext cx="1512888" cy="2592387"/>
          </a:xfrm>
          <a:prstGeom prst="rect">
            <a:avLst/>
          </a:prstGeom>
          <a:noFill/>
          <a:ln>
            <a:noFill/>
            <a:miter lim="800000"/>
          </a:ln>
          <a:effectLst>
            <a:outerShdw blurRad="76200" sy="23000" kx="1199993" algn="br">
              <a:srgbClr val="000000">
                <a:alpha val="20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6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5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7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user posted image">
            <a:hlinkClick r:id="rId3"/>
          </p:cNvPr>
          <p:cNvPicPr>
            <a:picLocks noChangeAspect="1"/>
          </p:cNvPicPr>
          <p:nvPr/>
        </p:nvPicPr>
        <p:blipFill>
          <a:blip r:embed="rId4"/>
          <a:srcRect b="861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6147" name="Picture 4" descr="http://4ildren.ru/uploads/posts/2009-07/1246465100_pic_id161630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6148" name="Picture 5" descr="C:\Documents and Settings\av@tar\Мои документы\Мои рисунки\мультяшные герои\untitled.bmp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1275" y="4724400"/>
            <a:ext cx="2016125" cy="1944688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6149" name="Picture 7" descr="Картинка 45 из 9600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6150" name="Picture 5" descr="C:\Documents and Settings\av@tar\Мои документы\Мои рисунки\мультяшные герои\untitled.bmp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7538" y="4913313"/>
            <a:ext cx="2016125" cy="1944687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0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user posted image"/>
          <p:cNvPicPr>
            <a:picLocks noChangeAspect="1"/>
          </p:cNvPicPr>
          <p:nvPr/>
        </p:nvPicPr>
        <p:blipFill>
          <a:blip r:embed="rId2"/>
          <a:srcRect b="861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8195" name="Picture 5" descr="C:\Documents and Settings\av@tar\Мои документы\Мои рисунки\85aa75078d4dt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2435"/>
          <a:stretch>
            <a:fillRect/>
          </a:stretch>
        </p:blipFill>
        <p:spPr>
          <a:xfrm>
            <a:off x="755650" y="4076700"/>
            <a:ext cx="2381250" cy="1343025"/>
          </a:xfrm>
          <a:prstGeom prst="rect">
            <a:avLst/>
          </a:prstGeom>
          <a:noFill/>
          <a:ln>
            <a:noFill/>
            <a:miter lim="800000"/>
          </a:ln>
          <a:effectLst>
            <a:outerShdw blurRad="76200" sy="23000" kx="1199993" algn="br">
              <a:srgbClr val="000000">
                <a:alpha val="20000"/>
              </a:srgbClr>
            </a:outerShdw>
          </a:effectLst>
        </p:spPr>
      </p:pic>
      <p:pic>
        <p:nvPicPr>
          <p:cNvPr id="8196" name="Picture 6" descr="C:\Documents and Settings\av@tar\Мои документы\Мои рисунки\1237826654_shutterstock_8389450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1300000">
            <a:off x="4714875" y="919163"/>
            <a:ext cx="3960813" cy="1944687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8197" name="Picture 7" descr="C:\Documents and Settings\av@tar\Мои документы\Мои рисунки\1237826883_shutterstock_20136313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590" b="33654"/>
          <a:stretch>
            <a:fillRect/>
          </a:stretch>
        </p:blipFill>
        <p:spPr>
          <a:xfrm>
            <a:off x="4381500" y="3284538"/>
            <a:ext cx="4762500" cy="2520950"/>
          </a:xfrm>
          <a:prstGeom prst="rect">
            <a:avLst/>
          </a:prstGeom>
          <a:noFill/>
          <a:ln>
            <a:noFill/>
            <a:miter lim="800000"/>
          </a:ln>
          <a:effectLst>
            <a:outerShdw blurRad="76200" sy="23000" kx="1199993" algn="br">
              <a:srgbClr val="000000">
                <a:alpha val="20000"/>
              </a:srgbClr>
            </a:outerShdw>
          </a:effectLst>
        </p:spPr>
      </p:pic>
      <p:pic>
        <p:nvPicPr>
          <p:cNvPr id="8198" name="Picture 9" descr="C:\Documents and Settings\av@tar\Мои документы\Мои рисунки\1268140704_samolet-kopiya1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52" t="26247" b="30080"/>
          <a:stretch>
            <a:fillRect/>
          </a:stretch>
        </p:blipFill>
        <p:spPr>
          <a:xfrm>
            <a:off x="468313" y="1125538"/>
            <a:ext cx="4141787" cy="1871662"/>
          </a:xfrm>
          <a:prstGeom prst="rect">
            <a:avLst/>
          </a:prstGeom>
          <a:noFill/>
          <a:ln>
            <a:noFill/>
            <a:miter lim="800000"/>
          </a:ln>
          <a:effectLst>
            <a:outerShdw blurRad="76200" sy="23000" kx="1199993" algn="br">
              <a:srgbClr val="000000">
                <a:alpha val="20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1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8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1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819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1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819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1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819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user posted image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861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9219" name="Picture 2" descr="C:\Documents and Settings\av@tar\Мои документы\Мои рисунки\animal-silhouettes-9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288" y="765175"/>
            <a:ext cx="3168650" cy="3024188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9220" name="Picture 2" descr="C:\Documents and Settings\av@tar\Мои документы\Мои рисунки\i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4213" y="4221163"/>
            <a:ext cx="2519362" cy="206057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9221" name="Picture 5" descr="C:\Documents and Settings\av@tar\Мои документы\Мои рисунки\stencil11.gif"/>
          <p:cNvPicPr>
            <a:picLocks noChangeAspect="1"/>
          </p:cNvPicPr>
          <p:nvPr/>
        </p:nvPicPr>
        <p:blipFill>
          <a:blip r:embed="rId5"/>
          <a:srcRect l="3024" t="13713" r="1721" b="6152"/>
          <a:stretch>
            <a:fillRect/>
          </a:stretch>
        </p:blipFill>
        <p:spPr>
          <a:xfrm>
            <a:off x="5580063" y="1341438"/>
            <a:ext cx="2592387" cy="208756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9222" name="Picture 8" descr="C:\Documents and Settings\av@tar\Мои документы\Мои рисунки\stock-vector-vector-dolphins-these-illustrations-are-in-layer-and-are-easy-to-edit-color-56753476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</a:blip>
          <a:srcRect l="44326" b="79312"/>
          <a:stretch>
            <a:fillRect/>
          </a:stretch>
        </p:blipFill>
        <p:spPr>
          <a:xfrm>
            <a:off x="4643438" y="4508500"/>
            <a:ext cx="4032250" cy="1728788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2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1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2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down)">
                                      <p:cBhvr>
                                        <p:cTn id="13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2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2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19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user posted image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861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0243" name="Picture 4" descr="Картинка 173 из 943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7263" y="1255713"/>
            <a:ext cx="1614487" cy="1468437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10244" name="Скругленный прямоугольник 29"/>
          <p:cNvSpPr/>
          <p:nvPr/>
        </p:nvSpPr>
        <p:spPr>
          <a:xfrm>
            <a:off x="971600" y="1268760"/>
            <a:ext cx="1571625" cy="1429320"/>
          </a:xfrm>
          <a:prstGeom prst="round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8000" b="1" i="0" u="none" strike="noStrike" kern="1200" cap="none" spc="0" normalizeH="0" baseline="0" noProof="0">
                <a:ln>
                  <a:noFill/>
                </a:ln>
                <a:solidFill>
                  <a:srgbClr val="FF66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</p:txBody>
      </p:sp>
      <p:sp>
        <p:nvSpPr>
          <p:cNvPr id="10245" name="Скругленный прямоугольник 30"/>
          <p:cNvSpPr/>
          <p:nvPr/>
        </p:nvSpPr>
        <p:spPr>
          <a:xfrm>
            <a:off x="971550" y="1268413"/>
            <a:ext cx="1571625" cy="1439862"/>
          </a:xfrm>
          <a:prstGeom prst="roundRect">
            <a:avLst/>
          </a:prstGeom>
          <a:solidFill>
            <a:srgbClr val="00B050">
              <a:alpha val="0"/>
            </a:srgb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246" name="Скругленный прямоугольник 31"/>
          <p:cNvSpPr/>
          <p:nvPr/>
        </p:nvSpPr>
        <p:spPr>
          <a:xfrm>
            <a:off x="971550" y="1268413"/>
            <a:ext cx="1571625" cy="1439862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47" name="Picture 9" descr="http://im3-tub-ru.yandex.net/i?id=415385150-09-7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6813" y="1268413"/>
            <a:ext cx="1584325" cy="1438275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10248" name="Скругленный прямоугольник 35"/>
          <p:cNvSpPr/>
          <p:nvPr/>
        </p:nvSpPr>
        <p:spPr>
          <a:xfrm>
            <a:off x="3708400" y="1268413"/>
            <a:ext cx="1571625" cy="1439862"/>
          </a:xfrm>
          <a:prstGeom prst="roundRect">
            <a:avLst/>
          </a:prstGeom>
          <a:solidFill>
            <a:srgbClr val="00B050">
              <a:alpha val="0"/>
            </a:srgb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249" name="Скругленный прямоугольник 34"/>
          <p:cNvSpPr/>
          <p:nvPr/>
        </p:nvSpPr>
        <p:spPr>
          <a:xfrm>
            <a:off x="3707904" y="1268760"/>
            <a:ext cx="1571625" cy="1440160"/>
          </a:xfrm>
          <a:prstGeom prst="round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8000" b="1" i="0" u="none" strike="noStrike" kern="1200" cap="none" spc="0" normalizeH="0" baseline="0" noProof="0">
                <a:ln>
                  <a:noFill/>
                </a:ln>
                <a:solidFill>
                  <a:srgbClr val="FF66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</p:txBody>
      </p:sp>
      <p:sp>
        <p:nvSpPr>
          <p:cNvPr id="10250" name="Скругленный прямоугольник 36"/>
          <p:cNvSpPr/>
          <p:nvPr/>
        </p:nvSpPr>
        <p:spPr>
          <a:xfrm>
            <a:off x="3708400" y="1268413"/>
            <a:ext cx="1571625" cy="1439862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51" name="Picture 11" descr="http://im0-tub-ru.yandex.net/i?id=275612926-12-7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9713" y="1268413"/>
            <a:ext cx="1584325" cy="1438275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10252" name="Скругленный прямоугольник 40"/>
          <p:cNvSpPr/>
          <p:nvPr/>
        </p:nvSpPr>
        <p:spPr>
          <a:xfrm>
            <a:off x="6588125" y="1268413"/>
            <a:ext cx="1584325" cy="1439862"/>
          </a:xfrm>
          <a:prstGeom prst="roundRect">
            <a:avLst/>
          </a:prstGeom>
          <a:solidFill>
            <a:srgbClr val="00B050">
              <a:alpha val="0"/>
            </a:srgb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8800" b="1" i="0" u="none" strike="noStrike" kern="1200" cap="none" spc="0" normalizeH="0" baseline="0" noProof="0">
              <a:ln>
                <a:noFill/>
              </a:ln>
              <a:solidFill>
                <a:srgbClr val="FF66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253" name="Скругленный прямоугольник 39"/>
          <p:cNvSpPr/>
          <p:nvPr/>
        </p:nvSpPr>
        <p:spPr>
          <a:xfrm>
            <a:off x="6588224" y="1268760"/>
            <a:ext cx="1571625" cy="1440160"/>
          </a:xfrm>
          <a:prstGeom prst="round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8000" b="1" i="0" u="none" strike="noStrike" kern="1200" cap="none" spc="0" normalizeH="0" baseline="0" noProof="0">
                <a:ln>
                  <a:noFill/>
                </a:ln>
                <a:solidFill>
                  <a:srgbClr val="FF66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</p:txBody>
      </p:sp>
      <p:sp>
        <p:nvSpPr>
          <p:cNvPr id="10254" name="Скругленный прямоугольник 41"/>
          <p:cNvSpPr/>
          <p:nvPr/>
        </p:nvSpPr>
        <p:spPr>
          <a:xfrm>
            <a:off x="6588125" y="1268413"/>
            <a:ext cx="1571625" cy="1439862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55" name="Picture 13" descr="http://im2-tub-ru.yandex.net/i?id=284145095-41-7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9963" y="3432175"/>
            <a:ext cx="1584325" cy="1425575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10256" name="Скругленный прямоугольник 46"/>
          <p:cNvSpPr/>
          <p:nvPr/>
        </p:nvSpPr>
        <p:spPr>
          <a:xfrm>
            <a:off x="971550" y="3429000"/>
            <a:ext cx="1571625" cy="14287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257" name="Скругленный прямоугольник 45"/>
          <p:cNvSpPr/>
          <p:nvPr/>
        </p:nvSpPr>
        <p:spPr>
          <a:xfrm>
            <a:off x="971600" y="3429000"/>
            <a:ext cx="1571625" cy="1429321"/>
          </a:xfrm>
          <a:prstGeom prst="round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8000" b="1" i="0" u="none" strike="noStrike" kern="1200" cap="none" spc="0" normalizeH="0" baseline="0" noProof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</p:txBody>
      </p:sp>
      <p:sp>
        <p:nvSpPr>
          <p:cNvPr id="10258" name="Скругленный прямоугольник 47"/>
          <p:cNvSpPr/>
          <p:nvPr/>
        </p:nvSpPr>
        <p:spPr>
          <a:xfrm>
            <a:off x="971550" y="3429000"/>
            <a:ext cx="1571625" cy="1428750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59" name="Picture 15" descr="Картинка 125 из 9886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89713" y="3432175"/>
            <a:ext cx="1584325" cy="1438275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10260" name="Скругленный прямоугольник 48"/>
          <p:cNvSpPr/>
          <p:nvPr/>
        </p:nvSpPr>
        <p:spPr>
          <a:xfrm>
            <a:off x="6588224" y="3429000"/>
            <a:ext cx="1571625" cy="1440160"/>
          </a:xfrm>
          <a:prstGeom prst="round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8000" b="1" i="0" u="none" strike="noStrike" kern="1200" cap="none" spc="0" normalizeH="0" baseline="0" noProof="0">
                <a:ln>
                  <a:noFill/>
                </a:ln>
                <a:solidFill>
                  <a:srgbClr val="FF66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</p:txBody>
      </p:sp>
      <p:sp>
        <p:nvSpPr>
          <p:cNvPr id="10261" name="Скругленный прямоугольник 49"/>
          <p:cNvSpPr/>
          <p:nvPr/>
        </p:nvSpPr>
        <p:spPr>
          <a:xfrm>
            <a:off x="6588125" y="3429000"/>
            <a:ext cx="1571625" cy="1439863"/>
          </a:xfrm>
          <a:prstGeom prst="roundRect">
            <a:avLst/>
          </a:prstGeom>
          <a:solidFill>
            <a:srgbClr val="00B050">
              <a:alpha val="0"/>
            </a:srgb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8000" b="1" i="0" u="none" strike="noStrike" kern="1200" cap="none" spc="0" normalizeH="0" baseline="0" noProof="0">
              <a:ln>
                <a:noFill/>
              </a:ln>
              <a:solidFill>
                <a:srgbClr val="FF66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262" name="Скругленный прямоугольник 50"/>
          <p:cNvSpPr/>
          <p:nvPr/>
        </p:nvSpPr>
        <p:spPr>
          <a:xfrm>
            <a:off x="6588125" y="3429000"/>
            <a:ext cx="1571625" cy="1439863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3" name="Picture 19" descr="http://im3-tub-ru.yandex.net/i?id=377021827-14-7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06813" y="3432175"/>
            <a:ext cx="1584325" cy="1438275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10264" name="Скругленный прямоугольник 53"/>
          <p:cNvSpPr/>
          <p:nvPr/>
        </p:nvSpPr>
        <p:spPr>
          <a:xfrm>
            <a:off x="3708400" y="3429000"/>
            <a:ext cx="1571625" cy="1439863"/>
          </a:xfrm>
          <a:prstGeom prst="roundRect">
            <a:avLst/>
          </a:prstGeom>
          <a:solidFill>
            <a:srgbClr val="00B050">
              <a:alpha val="0"/>
            </a:srgb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8000" b="1" i="0" u="none" strike="noStrike" kern="1200" cap="none" spc="0" normalizeH="0" baseline="0" noProof="0">
              <a:ln>
                <a:noFill/>
              </a:ln>
              <a:solidFill>
                <a:srgbClr val="FF66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265" name="Скругленный прямоугольник 52"/>
          <p:cNvSpPr/>
          <p:nvPr/>
        </p:nvSpPr>
        <p:spPr>
          <a:xfrm>
            <a:off x="3707904" y="3429000"/>
            <a:ext cx="1584175" cy="1440160"/>
          </a:xfrm>
          <a:prstGeom prst="round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8000" b="1" i="0" u="none" strike="noStrike" kern="1200" cap="none" spc="0" normalizeH="0" baseline="0" noProof="0">
                <a:ln>
                  <a:noFill/>
                </a:ln>
                <a:solidFill>
                  <a:srgbClr val="FF66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</p:txBody>
      </p:sp>
      <p:sp>
        <p:nvSpPr>
          <p:cNvPr id="10266" name="Скругленный прямоугольник 54"/>
          <p:cNvSpPr/>
          <p:nvPr/>
        </p:nvSpPr>
        <p:spPr>
          <a:xfrm>
            <a:off x="3708400" y="3429000"/>
            <a:ext cx="1571625" cy="1439863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2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5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02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54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02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5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02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2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02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0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0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0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0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 nodeType="clickPar">
                      <p:stCondLst>
                        <p:cond delay="indefinite"/>
                      </p:stCondLst>
                      <p:childTnLst>
                        <p:par>
                          <p:cTn id="1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0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0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0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0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6"/>
                  </p:tgtEl>
                </p:cond>
              </p:nextCondLst>
            </p:seq>
          </p:childTnLst>
        </p:cTn>
      </p:par>
    </p:tnLst>
    <p:bldLst>
      <p:bldP spid="10245" grpId="0" uiExpand="1" animBg="1"/>
      <p:bldP spid="10245" grpId="1" uiExpand="1" animBg="1"/>
      <p:bldP spid="10248" grpId="2" uiExpand="1"/>
      <p:bldP spid="10248" grpId="3" uiExpand="1"/>
      <p:bldP spid="10252" grpId="4" uiExpand="1"/>
      <p:bldP spid="10252" grpId="5" uiExpand="1"/>
      <p:bldP spid="10256" grpId="6" uiExpand="1"/>
      <p:bldP spid="10256" grpId="7" uiExpand="1"/>
      <p:bldP spid="10261" grpId="8" uiExpand="1"/>
      <p:bldP spid="10261" grpId="9" uiExpand="1"/>
      <p:bldP spid="10264" grpId="10" uiExpand="1"/>
      <p:bldP spid="10264" grpId="11" uiExpan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user posted image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861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1267" name="Picture 6" descr="Картинка 56 из 2787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9713" y="1268413"/>
            <a:ext cx="1584325" cy="1438275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11268" name="Скругленный прямоугольник 40"/>
          <p:cNvSpPr/>
          <p:nvPr/>
        </p:nvSpPr>
        <p:spPr>
          <a:xfrm>
            <a:off x="6588125" y="1268413"/>
            <a:ext cx="1584325" cy="1439862"/>
          </a:xfrm>
          <a:prstGeom prst="roundRect">
            <a:avLst/>
          </a:prstGeom>
          <a:solidFill>
            <a:srgbClr val="00B050">
              <a:alpha val="0"/>
            </a:srgb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8800" b="1" i="0" u="none" strike="noStrike" kern="1200" cap="none" spc="0" normalizeH="0" baseline="0" noProof="0">
              <a:ln>
                <a:noFill/>
              </a:ln>
              <a:solidFill>
                <a:srgbClr val="FF66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269" name="Скругленный прямоугольник 39"/>
          <p:cNvSpPr/>
          <p:nvPr/>
        </p:nvSpPr>
        <p:spPr>
          <a:xfrm>
            <a:off x="6588224" y="1268760"/>
            <a:ext cx="1571625" cy="1440160"/>
          </a:xfrm>
          <a:prstGeom prst="round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8000" b="1" i="0" u="none" strike="noStrike" kern="1200" cap="none" spc="0" normalizeH="0" baseline="0" noProof="0">
                <a:ln>
                  <a:noFill/>
                </a:ln>
                <a:solidFill>
                  <a:srgbClr val="FF66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</p:txBody>
      </p:sp>
      <p:sp>
        <p:nvSpPr>
          <p:cNvPr id="11270" name="Скругленный прямоугольник 41"/>
          <p:cNvSpPr/>
          <p:nvPr/>
        </p:nvSpPr>
        <p:spPr>
          <a:xfrm>
            <a:off x="6588125" y="1268413"/>
            <a:ext cx="1571625" cy="1439862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271" name="Picture 2" descr="http://img-fotki.yandex.ru/get/4610/89778050.2/0_61711_792a323b_XL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6813" y="3432175"/>
            <a:ext cx="1584325" cy="1438275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11272" name="Скругленный прямоугольник 53"/>
          <p:cNvSpPr/>
          <p:nvPr/>
        </p:nvSpPr>
        <p:spPr>
          <a:xfrm>
            <a:off x="3708400" y="3429000"/>
            <a:ext cx="1571625" cy="1439863"/>
          </a:xfrm>
          <a:prstGeom prst="roundRect">
            <a:avLst/>
          </a:prstGeom>
          <a:solidFill>
            <a:srgbClr val="00B050">
              <a:alpha val="0"/>
            </a:srgb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8000" b="1" i="0" u="none" strike="noStrike" kern="1200" cap="none" spc="0" normalizeH="0" baseline="0" noProof="0">
              <a:ln>
                <a:noFill/>
              </a:ln>
              <a:solidFill>
                <a:srgbClr val="FF66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273" name="Скругленный прямоугольник 52"/>
          <p:cNvSpPr/>
          <p:nvPr/>
        </p:nvSpPr>
        <p:spPr>
          <a:xfrm>
            <a:off x="3707904" y="3429000"/>
            <a:ext cx="1584175" cy="1440160"/>
          </a:xfrm>
          <a:prstGeom prst="round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8000" b="1" i="0" u="none" strike="noStrike" kern="1200" cap="none" spc="0" normalizeH="0" baseline="0" noProof="0">
                <a:ln>
                  <a:noFill/>
                </a:ln>
                <a:solidFill>
                  <a:srgbClr val="FF66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</p:txBody>
      </p:sp>
      <p:sp>
        <p:nvSpPr>
          <p:cNvPr id="11274" name="Скругленный прямоугольник 54"/>
          <p:cNvSpPr/>
          <p:nvPr/>
        </p:nvSpPr>
        <p:spPr>
          <a:xfrm>
            <a:off x="3708400" y="3429000"/>
            <a:ext cx="1571625" cy="1439863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275" name="Picture 12" descr="Картинка 6 из 4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9713" y="3432175"/>
            <a:ext cx="1584325" cy="1438275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11276" name="Скругленный прямоугольник 49"/>
          <p:cNvSpPr/>
          <p:nvPr/>
        </p:nvSpPr>
        <p:spPr>
          <a:xfrm>
            <a:off x="6588125" y="3429000"/>
            <a:ext cx="1571625" cy="1439863"/>
          </a:xfrm>
          <a:prstGeom prst="roundRect">
            <a:avLst/>
          </a:prstGeom>
          <a:solidFill>
            <a:srgbClr val="00B050">
              <a:alpha val="0"/>
            </a:srgb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8000" b="1" i="0" u="none" strike="noStrike" kern="1200" cap="none" spc="0" normalizeH="0" baseline="0" noProof="0">
              <a:ln>
                <a:noFill/>
              </a:ln>
              <a:solidFill>
                <a:srgbClr val="FF66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277" name="Скругленный прямоугольник 48"/>
          <p:cNvSpPr/>
          <p:nvPr/>
        </p:nvSpPr>
        <p:spPr>
          <a:xfrm>
            <a:off x="6588224" y="3429000"/>
            <a:ext cx="1571625" cy="1440160"/>
          </a:xfrm>
          <a:prstGeom prst="round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8000" b="1" i="0" u="none" strike="noStrike" kern="1200" cap="none" spc="0" normalizeH="0" baseline="0" noProof="0">
                <a:ln>
                  <a:noFill/>
                </a:ln>
                <a:solidFill>
                  <a:srgbClr val="FF66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</p:txBody>
      </p:sp>
      <p:sp>
        <p:nvSpPr>
          <p:cNvPr id="11278" name="Скругленный прямоугольник 50"/>
          <p:cNvSpPr/>
          <p:nvPr/>
        </p:nvSpPr>
        <p:spPr>
          <a:xfrm>
            <a:off x="6588125" y="3429000"/>
            <a:ext cx="1571625" cy="1439863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279" name="Picture 16" descr="Картинка 196 из 16080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9963" y="1268413"/>
            <a:ext cx="1584325" cy="1438275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11280" name="Скругленный прямоугольник 30"/>
          <p:cNvSpPr/>
          <p:nvPr/>
        </p:nvSpPr>
        <p:spPr>
          <a:xfrm>
            <a:off x="971550" y="1268413"/>
            <a:ext cx="1571625" cy="1439862"/>
          </a:xfrm>
          <a:prstGeom prst="roundRect">
            <a:avLst/>
          </a:prstGeom>
          <a:solidFill>
            <a:srgbClr val="00B050">
              <a:alpha val="0"/>
            </a:srgb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281" name="Скругленный прямоугольник 29"/>
          <p:cNvSpPr/>
          <p:nvPr/>
        </p:nvSpPr>
        <p:spPr>
          <a:xfrm>
            <a:off x="971600" y="1268760"/>
            <a:ext cx="1571625" cy="1429320"/>
          </a:xfrm>
          <a:prstGeom prst="round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8000" b="1" i="0" u="none" strike="noStrike" kern="1200" cap="none" spc="0" normalizeH="0" baseline="0" noProof="0">
                <a:ln>
                  <a:noFill/>
                </a:ln>
                <a:solidFill>
                  <a:srgbClr val="FF66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</p:txBody>
      </p:sp>
      <p:sp>
        <p:nvSpPr>
          <p:cNvPr id="11282" name="Скругленный прямоугольник 31"/>
          <p:cNvSpPr/>
          <p:nvPr/>
        </p:nvSpPr>
        <p:spPr>
          <a:xfrm>
            <a:off x="971550" y="1268413"/>
            <a:ext cx="1571625" cy="1439862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283" name="Picture 18" descr="Картинка 2 из 5687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06813" y="1268413"/>
            <a:ext cx="1584325" cy="1438275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11284" name="Скругленный прямоугольник 35"/>
          <p:cNvSpPr/>
          <p:nvPr/>
        </p:nvSpPr>
        <p:spPr>
          <a:xfrm>
            <a:off x="3708400" y="1268413"/>
            <a:ext cx="1571625" cy="1439862"/>
          </a:xfrm>
          <a:prstGeom prst="roundRect">
            <a:avLst/>
          </a:prstGeom>
          <a:solidFill>
            <a:srgbClr val="00B050">
              <a:alpha val="0"/>
            </a:srgb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285" name="Скругленный прямоугольник 34"/>
          <p:cNvSpPr/>
          <p:nvPr/>
        </p:nvSpPr>
        <p:spPr>
          <a:xfrm>
            <a:off x="3707904" y="1268760"/>
            <a:ext cx="1571625" cy="1440160"/>
          </a:xfrm>
          <a:prstGeom prst="round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8000" b="1" i="0" u="none" strike="noStrike" kern="1200" cap="none" spc="0" normalizeH="0" baseline="0" noProof="0">
                <a:ln>
                  <a:noFill/>
                </a:ln>
                <a:solidFill>
                  <a:srgbClr val="FF66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</p:txBody>
      </p:sp>
      <p:sp>
        <p:nvSpPr>
          <p:cNvPr id="11286" name="Скругленный прямоугольник 36"/>
          <p:cNvSpPr/>
          <p:nvPr/>
        </p:nvSpPr>
        <p:spPr>
          <a:xfrm>
            <a:off x="3708400" y="1268413"/>
            <a:ext cx="1571625" cy="1439862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287" name="Picture 22" descr="http://www.photomazza.com/IMG/jpg_Le_infiorescenze_lunghe_5-6_m_sono_fra_le_piu_ornamentali_della_famiglia_delle_palme_c_Mazza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9963" y="3432175"/>
            <a:ext cx="1584325" cy="1438275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11288" name="Скругленный прямоугольник 46"/>
          <p:cNvSpPr/>
          <p:nvPr/>
        </p:nvSpPr>
        <p:spPr>
          <a:xfrm>
            <a:off x="971550" y="3429000"/>
            <a:ext cx="1571625" cy="14287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289" name="Скругленный прямоугольник 45"/>
          <p:cNvSpPr/>
          <p:nvPr/>
        </p:nvSpPr>
        <p:spPr>
          <a:xfrm>
            <a:off x="971600" y="3429000"/>
            <a:ext cx="1571625" cy="1429321"/>
          </a:xfrm>
          <a:prstGeom prst="round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8000" b="1" i="0" u="none" strike="noStrike" kern="1200" cap="none" spc="0" normalizeH="0" baseline="0" noProof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</p:txBody>
      </p:sp>
      <p:sp>
        <p:nvSpPr>
          <p:cNvPr id="11290" name="Скругленный прямоугольник 47"/>
          <p:cNvSpPr/>
          <p:nvPr/>
        </p:nvSpPr>
        <p:spPr>
          <a:xfrm>
            <a:off x="971550" y="3429000"/>
            <a:ext cx="1571625" cy="1428750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2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8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12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8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2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70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12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1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1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1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9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12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78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12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 nodeType="clickPar">
                      <p:stCondLst>
                        <p:cond delay="indefinite"/>
                      </p:stCondLst>
                      <p:childTnLst>
                        <p:par>
                          <p:cTn id="1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74"/>
                  </p:tgtEl>
                </p:cond>
              </p:nextCondLst>
            </p:seq>
          </p:childTnLst>
        </p:cTn>
      </p:par>
    </p:tnLst>
    <p:bldLst>
      <p:bldP spid="11268" grpId="0" uiExpand="1" animBg="1"/>
      <p:bldP spid="11268" grpId="1" uiExpand="1" animBg="1"/>
      <p:bldP spid="11272" grpId="2" uiExpand="1"/>
      <p:bldP spid="11272" grpId="3" uiExpand="1"/>
      <p:bldP spid="11276" grpId="4" uiExpand="1"/>
      <p:bldP spid="11276" grpId="5" uiExpand="1"/>
      <p:bldP spid="11280" grpId="6" uiExpand="1"/>
      <p:bldP spid="11280" grpId="7" uiExpand="1"/>
      <p:bldP spid="11284" grpId="8" uiExpand="1"/>
      <p:bldP spid="11284" grpId="9" uiExpand="1"/>
      <p:bldP spid="11288" grpId="10" uiExpand="1"/>
      <p:bldP spid="11288" grpId="11" uiExpan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user posted image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861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2291" name="Picture 4" descr="Картинка 51 из 177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9713" y="1268413"/>
            <a:ext cx="1584325" cy="1438275"/>
          </a:xfrm>
          <a:prstGeom prst="rect">
            <a:avLst/>
          </a:prstGeom>
          <a:noFill/>
          <a:ln>
            <a:miter lim="800000"/>
          </a:ln>
        </p:spPr>
      </p:pic>
      <p:pic>
        <p:nvPicPr>
          <p:cNvPr id="12292" name="Picture 6" descr="Картинка 254 из 33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6813" y="3432175"/>
            <a:ext cx="1584325" cy="1438275"/>
          </a:xfrm>
          <a:prstGeom prst="rect">
            <a:avLst/>
          </a:prstGeom>
          <a:noFill/>
          <a:ln>
            <a:miter lim="800000"/>
          </a:ln>
        </p:spPr>
      </p:pic>
      <p:pic>
        <p:nvPicPr>
          <p:cNvPr id="12293" name="Picture 12" descr="Картинка 243 из 95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9713" y="3432175"/>
            <a:ext cx="1584325" cy="1438275"/>
          </a:xfrm>
          <a:prstGeom prst="rect">
            <a:avLst/>
          </a:prstGeom>
          <a:noFill/>
          <a:ln>
            <a:miter lim="800000"/>
          </a:ln>
        </p:spPr>
      </p:pic>
      <p:pic>
        <p:nvPicPr>
          <p:cNvPr id="12294" name="Picture 34" descr="Картинка 73 из 2040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06813" y="1268413"/>
            <a:ext cx="1584325" cy="1438275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12295" name="Скругленный прямоугольник 35"/>
          <p:cNvSpPr/>
          <p:nvPr/>
        </p:nvSpPr>
        <p:spPr>
          <a:xfrm>
            <a:off x="3708400" y="1268413"/>
            <a:ext cx="1571625" cy="1439862"/>
          </a:xfrm>
          <a:prstGeom prst="roundRect">
            <a:avLst/>
          </a:prstGeom>
          <a:solidFill>
            <a:srgbClr val="00B050">
              <a:alpha val="0"/>
            </a:srgb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296" name="Скругленный прямоугольник 34"/>
          <p:cNvSpPr/>
          <p:nvPr/>
        </p:nvSpPr>
        <p:spPr>
          <a:xfrm>
            <a:off x="3707904" y="1268760"/>
            <a:ext cx="1571625" cy="1440160"/>
          </a:xfrm>
          <a:prstGeom prst="round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8000" b="1" i="0" u="none" strike="noStrike" kern="1200" cap="none" spc="0" normalizeH="0" baseline="0" noProof="0">
                <a:ln>
                  <a:noFill/>
                </a:ln>
                <a:solidFill>
                  <a:srgbClr val="FF66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</p:txBody>
      </p:sp>
      <p:sp>
        <p:nvSpPr>
          <p:cNvPr id="12297" name="Скругленный прямоугольник 36"/>
          <p:cNvSpPr/>
          <p:nvPr/>
        </p:nvSpPr>
        <p:spPr>
          <a:xfrm>
            <a:off x="3708400" y="1268413"/>
            <a:ext cx="1571625" cy="1439862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298" name="Picture 2" descr="Картинка 7 из 16939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9963" y="1268413"/>
            <a:ext cx="1584325" cy="1438275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12299" name="Скругленный прямоугольник 30"/>
          <p:cNvSpPr/>
          <p:nvPr/>
        </p:nvSpPr>
        <p:spPr>
          <a:xfrm>
            <a:off x="971550" y="1268413"/>
            <a:ext cx="1571625" cy="1439862"/>
          </a:xfrm>
          <a:prstGeom prst="roundRect">
            <a:avLst/>
          </a:prstGeom>
          <a:solidFill>
            <a:srgbClr val="00B050">
              <a:alpha val="0"/>
            </a:srgb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300" name="Скругленный прямоугольник 29"/>
          <p:cNvSpPr/>
          <p:nvPr/>
        </p:nvSpPr>
        <p:spPr>
          <a:xfrm>
            <a:off x="971600" y="1268760"/>
            <a:ext cx="1571625" cy="1429320"/>
          </a:xfrm>
          <a:prstGeom prst="round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8000" b="1" i="0" u="none" strike="noStrike" kern="1200" cap="none" spc="0" normalizeH="0" baseline="0" noProof="0">
                <a:ln>
                  <a:noFill/>
                </a:ln>
                <a:solidFill>
                  <a:srgbClr val="FF66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</p:txBody>
      </p:sp>
      <p:sp>
        <p:nvSpPr>
          <p:cNvPr id="12301" name="Скругленный прямоугольник 31"/>
          <p:cNvSpPr/>
          <p:nvPr/>
        </p:nvSpPr>
        <p:spPr>
          <a:xfrm>
            <a:off x="971550" y="1268413"/>
            <a:ext cx="1571625" cy="1439862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302" name="Скругленный прямоугольник 40"/>
          <p:cNvSpPr/>
          <p:nvPr/>
        </p:nvSpPr>
        <p:spPr>
          <a:xfrm>
            <a:off x="6588125" y="1268413"/>
            <a:ext cx="1584325" cy="1439862"/>
          </a:xfrm>
          <a:prstGeom prst="roundRect">
            <a:avLst/>
          </a:prstGeom>
          <a:solidFill>
            <a:srgbClr val="00B050">
              <a:alpha val="0"/>
            </a:srgb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8800" b="1" i="0" u="none" strike="noStrike" kern="1200" cap="none" spc="0" normalizeH="0" baseline="0" noProof="0">
              <a:ln>
                <a:noFill/>
              </a:ln>
              <a:solidFill>
                <a:srgbClr val="FF66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303" name="Скругленный прямоугольник 39"/>
          <p:cNvSpPr/>
          <p:nvPr/>
        </p:nvSpPr>
        <p:spPr>
          <a:xfrm>
            <a:off x="6588224" y="1268760"/>
            <a:ext cx="1571625" cy="1440160"/>
          </a:xfrm>
          <a:prstGeom prst="round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8000" b="1" i="0" u="none" strike="noStrike" kern="1200" cap="none" spc="0" normalizeH="0" baseline="0" noProof="0">
                <a:ln>
                  <a:noFill/>
                </a:ln>
                <a:solidFill>
                  <a:srgbClr val="FF66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</p:txBody>
      </p:sp>
      <p:sp>
        <p:nvSpPr>
          <p:cNvPr id="12304" name="Скругленный прямоугольник 41"/>
          <p:cNvSpPr/>
          <p:nvPr/>
        </p:nvSpPr>
        <p:spPr>
          <a:xfrm>
            <a:off x="6588125" y="1268413"/>
            <a:ext cx="1571625" cy="1439862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305" name="Скругленный прямоугольник 53"/>
          <p:cNvSpPr/>
          <p:nvPr/>
        </p:nvSpPr>
        <p:spPr>
          <a:xfrm>
            <a:off x="3708400" y="3429000"/>
            <a:ext cx="1571625" cy="1439863"/>
          </a:xfrm>
          <a:prstGeom prst="roundRect">
            <a:avLst/>
          </a:prstGeom>
          <a:solidFill>
            <a:srgbClr val="00B050">
              <a:alpha val="0"/>
            </a:srgb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8000" b="1" i="0" u="none" strike="noStrike" kern="1200" cap="none" spc="0" normalizeH="0" baseline="0" noProof="0">
              <a:ln>
                <a:noFill/>
              </a:ln>
              <a:solidFill>
                <a:srgbClr val="FF66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306" name="Скругленный прямоугольник 52"/>
          <p:cNvSpPr/>
          <p:nvPr/>
        </p:nvSpPr>
        <p:spPr>
          <a:xfrm>
            <a:off x="3707904" y="3429000"/>
            <a:ext cx="1584175" cy="1440160"/>
          </a:xfrm>
          <a:prstGeom prst="round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8000" b="1" i="0" u="none" strike="noStrike" kern="1200" cap="none" spc="0" normalizeH="0" baseline="0" noProof="0">
                <a:ln>
                  <a:noFill/>
                </a:ln>
                <a:solidFill>
                  <a:srgbClr val="FF66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</p:txBody>
      </p:sp>
      <p:sp>
        <p:nvSpPr>
          <p:cNvPr id="12307" name="Скругленный прямоугольник 54"/>
          <p:cNvSpPr/>
          <p:nvPr/>
        </p:nvSpPr>
        <p:spPr>
          <a:xfrm>
            <a:off x="3708400" y="3429000"/>
            <a:ext cx="1571625" cy="1439863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308" name="Picture 36" descr="C:\Documents and Settings\avatar\Мои документы\Мои рисунки\кит.jpg"/>
          <p:cNvPicPr>
            <a:picLocks noChangeAspect="1"/>
          </p:cNvPicPr>
          <p:nvPr/>
        </p:nvPicPr>
        <p:blipFill>
          <a:blip r:embed="rId8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1550" y="3429000"/>
            <a:ext cx="1597025" cy="1457325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12309" name="Скругленный прямоугольник 46"/>
          <p:cNvSpPr/>
          <p:nvPr/>
        </p:nvSpPr>
        <p:spPr>
          <a:xfrm>
            <a:off x="971550" y="3429000"/>
            <a:ext cx="1571625" cy="14287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310" name="Скругленный прямоугольник 45"/>
          <p:cNvSpPr/>
          <p:nvPr/>
        </p:nvSpPr>
        <p:spPr>
          <a:xfrm>
            <a:off x="971600" y="3429000"/>
            <a:ext cx="1571625" cy="1429321"/>
          </a:xfrm>
          <a:prstGeom prst="round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8000" b="1" i="0" u="none" strike="noStrike" kern="1200" cap="none" spc="0" normalizeH="0" baseline="0" noProof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</p:txBody>
      </p:sp>
      <p:sp>
        <p:nvSpPr>
          <p:cNvPr id="12311" name="Скругленный прямоугольник 47"/>
          <p:cNvSpPr/>
          <p:nvPr/>
        </p:nvSpPr>
        <p:spPr>
          <a:xfrm>
            <a:off x="971550" y="3429000"/>
            <a:ext cx="1571625" cy="1428750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312" name="Скругленный прямоугольник 49"/>
          <p:cNvSpPr/>
          <p:nvPr/>
        </p:nvSpPr>
        <p:spPr>
          <a:xfrm>
            <a:off x="6588125" y="3429000"/>
            <a:ext cx="1571625" cy="1439863"/>
          </a:xfrm>
          <a:prstGeom prst="roundRect">
            <a:avLst/>
          </a:prstGeom>
          <a:solidFill>
            <a:srgbClr val="00B050">
              <a:alpha val="0"/>
            </a:srgb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8000" b="1" i="0" u="none" strike="noStrike" kern="1200" cap="none" spc="0" normalizeH="0" baseline="0" noProof="0">
              <a:ln>
                <a:noFill/>
              </a:ln>
              <a:solidFill>
                <a:srgbClr val="FF66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313" name="Скругленный прямоугольник 48"/>
          <p:cNvSpPr/>
          <p:nvPr/>
        </p:nvSpPr>
        <p:spPr>
          <a:xfrm>
            <a:off x="6588224" y="3429000"/>
            <a:ext cx="1571625" cy="1440160"/>
          </a:xfrm>
          <a:prstGeom prst="round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8000" b="1" i="0" u="none" strike="noStrike" kern="1200" cap="none" spc="0" normalizeH="0" baseline="0" noProof="0">
                <a:ln>
                  <a:noFill/>
                </a:ln>
                <a:solidFill>
                  <a:srgbClr val="FF66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</p:txBody>
      </p:sp>
      <p:sp>
        <p:nvSpPr>
          <p:cNvPr id="12314" name="Скругленный прямоугольник 50"/>
          <p:cNvSpPr/>
          <p:nvPr/>
        </p:nvSpPr>
        <p:spPr>
          <a:xfrm>
            <a:off x="6588125" y="3429000"/>
            <a:ext cx="1571625" cy="1439863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3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0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2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3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04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23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11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23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23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2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2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23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14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23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 nodeType="clickPar">
                      <p:stCondLst>
                        <p:cond delay="indefinite"/>
                      </p:stCondLst>
                      <p:childTnLst>
                        <p:par>
                          <p:cTn id="1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07"/>
                  </p:tgtEl>
                </p:cond>
              </p:nextCondLst>
            </p:seq>
          </p:childTnLst>
        </p:cTn>
      </p:par>
    </p:tnLst>
    <p:bldLst>
      <p:bldP spid="12295" grpId="0" uiExpand="1" animBg="1"/>
      <p:bldP spid="12295" grpId="1" uiExpand="1" animBg="1"/>
      <p:bldP spid="12299" grpId="2" uiExpand="1"/>
      <p:bldP spid="12299" grpId="3" uiExpand="1"/>
      <p:bldP spid="12302" grpId="4" uiExpand="1"/>
      <p:bldP spid="12302" grpId="5" uiExpand="1"/>
      <p:bldP spid="12305" grpId="6" uiExpand="1"/>
      <p:bldP spid="12305" grpId="7" uiExpand="1"/>
      <p:bldP spid="12309" grpId="8" uiExpand="1"/>
      <p:bldP spid="12309" grpId="9" uiExpand="1"/>
      <p:bldP spid="12312" grpId="10" uiExpand="1"/>
      <p:bldP spid="12312" grpId="11" uiExpan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1466</TotalTime>
  <Words>35</Words>
  <Application>Microsoft Office PowerPoint</Application>
  <PresentationFormat>Экран (4:3)</PresentationFormat>
  <Paragraphs>33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av@tar</dc:creator>
  <cp:lastModifiedBy>Алексей Ямщиков</cp:lastModifiedBy>
  <cp:revision>156</cp:revision>
  <dcterms:created xsi:type="dcterms:W3CDTF">2011-07-05T14:50:49Z</dcterms:created>
  <dcterms:modified xsi:type="dcterms:W3CDTF">2022-09-11T12:04:33Z</dcterms:modified>
</cp:coreProperties>
</file>