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00" autoAdjust="0"/>
    <p:restoredTop sz="94660" autoAdjust="0"/>
  </p:normalViewPr>
  <p:slideViewPr>
    <p:cSldViewPr snapToGrid="0">
      <p:cViewPr varScale="1">
        <p:scale>
          <a:sx n="75" d="100"/>
          <a:sy n="75" d="100"/>
        </p:scale>
        <p:origin x="-336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F1C46-737D-4CD5-A515-15AFFBA9F786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1DEC0-EEC8-4209-B85E-3F5785610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8A089-306D-4BFC-B6FB-E524A7E55434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00458-13F9-4E20-A173-BA9E27BCB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00458-13F9-4E20-A173-BA9E27BCB84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pPr/>
              <a:t>1/22/2019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b="1" i="1" dirty="0" smtClean="0"/>
              <a:t>Олимпийские игры</a:t>
            </a:r>
            <a:r>
              <a:rPr lang="ru-RU" sz="6600" b="1" i="1" dirty="0" smtClean="0"/>
              <a:t/>
            </a:r>
            <a:br>
              <a:rPr lang="ru-RU" sz="6600" b="1" i="1" dirty="0" smtClean="0"/>
            </a:br>
            <a:r>
              <a:rPr lang="ru-RU" sz="6600" b="1" i="1" dirty="0" smtClean="0"/>
              <a:t/>
            </a:r>
            <a:br>
              <a:rPr lang="ru-RU" sz="6600" b="1" i="1" dirty="0" smtClean="0"/>
            </a:br>
            <a:r>
              <a:rPr lang="ru-RU" sz="1100" b="1" i="1" dirty="0" smtClean="0"/>
              <a:t>манухиной  дарьи     7а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6271976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600200"/>
            <a:ext cx="3607192" cy="3670300"/>
          </a:xfrm>
        </p:spPr>
        <p:txBody>
          <a:bodyPr/>
          <a:lstStyle/>
          <a:p>
            <a:r>
              <a:rPr lang="ru-RU" sz="2000" b="1" i="1" dirty="0" smtClean="0"/>
              <a:t>Победителям соревнований вручались медали, сделанные из серебра. Обладатели вторых мест получали бронзовые медали. Занявшие третьи места не учитывались, и только позже Международный олимпийский комитет включил их в медальный зачёт среди стран, однако не все медалисты определены точно. Медальный зачёт</a:t>
            </a:r>
            <a:endParaRPr lang="ru-RU" sz="2000" b="1" i="1" dirty="0"/>
          </a:p>
        </p:txBody>
      </p:sp>
      <p:pic>
        <p:nvPicPr>
          <p:cNvPr id="4" name="Рисунок 3" descr="_1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0" y="2184400"/>
            <a:ext cx="5105614" cy="268430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587500"/>
            <a:ext cx="3454792" cy="3784600"/>
          </a:xfrm>
        </p:spPr>
        <p:txBody>
          <a:bodyPr/>
          <a:lstStyle/>
          <a:p>
            <a:r>
              <a:rPr lang="ru-RU" sz="1600" b="1" i="1" dirty="0" smtClean="0"/>
              <a:t>В начале XX века, когда отменили крепостное право и стала бурно развиваться промышленность, в России начали появляться спортивные национальные федерации. Впервые шесть спортсменов из России участвовали в Олимпиаде в 1908 году (в г. Лондон, Великобритания). Среди них были и первые в истории российского спорта олимпийские чемпионы – Николай Панин-Коломенкин (I место), фигурист, а Алексей Петров и Николай Орлов (борьба), добыли серебро (заняли II место). Олимпийское движение в России</a:t>
            </a:r>
            <a:endParaRPr lang="ru-RU" sz="800" b="1" i="1" dirty="0"/>
          </a:p>
        </p:txBody>
      </p:sp>
      <p:pic>
        <p:nvPicPr>
          <p:cNvPr id="4" name="Рисунок 3" descr="img10.jpg"/>
          <p:cNvPicPr>
            <a:picLocks noChangeAspect="1"/>
          </p:cNvPicPr>
          <p:nvPr/>
        </p:nvPicPr>
        <p:blipFill>
          <a:blip r:embed="rId2"/>
          <a:srcRect l="4027" t="18704" r="76389" b="3148"/>
          <a:stretch>
            <a:fillRect/>
          </a:stretch>
        </p:blipFill>
        <p:spPr>
          <a:xfrm>
            <a:off x="7937500" y="1498599"/>
            <a:ext cx="1841500" cy="387701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460500"/>
            <a:ext cx="9118992" cy="3911600"/>
          </a:xfrm>
        </p:spPr>
        <p:txBody>
          <a:bodyPr/>
          <a:lstStyle/>
          <a:p>
            <a:r>
              <a:rPr lang="ru-RU" sz="2800" b="1" i="1" dirty="0" smtClean="0"/>
              <a:t>После октябрьских событий 1917 года Россия, а потом и СССР по политическим мотивам оказались вне олимпийского движения. Лишь в 1951 году мы вернулись в олимпийскую семью, приняв участие в Играх XV Олимпиады в Хельсинки. Дебют оказался успешным: 22 золотые медали, 30 серебряных и 19 бронзовых наград.</a:t>
            </a:r>
            <a:endParaRPr lang="ru-R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536700"/>
            <a:ext cx="3581792" cy="3759200"/>
          </a:xfrm>
        </p:spPr>
        <p:txBody>
          <a:bodyPr/>
          <a:lstStyle/>
          <a:p>
            <a:r>
              <a:rPr lang="ru-RU" sz="1800" b="1" i="1" dirty="0" smtClean="0"/>
              <a:t>Отдельно следует отметить яркую страницу развития олимпийского движения в России – московскую Олимпиаду 1980 года. Огромная страна, с неисчерпаемыми ресурсами 6 лет готовилась к проведению Олимпиады. Очевидцы Олимпиады восьмидесятого года хорошо помнят высокую организацию соревнований, надежный уровень защиты и безграничное радушие москвичей. Олимпиада 80</a:t>
            </a:r>
            <a:endParaRPr lang="ru-RU" sz="1800" b="1" i="1" dirty="0"/>
          </a:p>
        </p:txBody>
      </p:sp>
      <p:pic>
        <p:nvPicPr>
          <p:cNvPr id="4" name="Рисунок 3" descr="aa72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143" y="1485901"/>
            <a:ext cx="2423257" cy="37428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b="1" i="1" dirty="0" smtClean="0"/>
              <a:t>Четвертого июля 2007 года Международный олимпийский комитет (МОК) на своей 119-й сессии, прошедшей в столице Гватемалы, назвал столицу зимних Олимпийских игр 2014 года. Победителем гонки за право принять у себя зимнюю Олимпиаду стал российский город Сочи. Сочи 2014</a:t>
            </a:r>
            <a:endParaRPr lang="ru-RU" sz="28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/>
              <a:t>Медали на Олимпиаде Сочи 2014</a:t>
            </a:r>
            <a:endParaRPr lang="ru-RU" sz="3200" b="1" i="1" dirty="0"/>
          </a:p>
        </p:txBody>
      </p:sp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032000"/>
            <a:ext cx="5653377" cy="27432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8900" y="1473200"/>
            <a:ext cx="3911600" cy="3873499"/>
          </a:xfrm>
        </p:spPr>
        <p:txBody>
          <a:bodyPr/>
          <a:lstStyle/>
          <a:p>
            <a:r>
              <a:rPr lang="ru-RU" sz="1600" b="1" i="1" cap="none" spc="0" dirty="0" smtClean="0"/>
              <a:t>ОЛИМПИЙСКИЕ ИГРЫ — КРУПНЕЙШИЕ МЕЖДУНАРОДНЫЕ КОМПЛЕКСНЫЕ СПОРТИВНЫЕ СОРЕВНОВАНИЯ, КОТОРЫЕ ПРОВОДЯТСЯ РАЗ В ЧЕТЫРЕ ГОДА. ТРАДИЦИЯ ПРОВЕДЕНИЯ ОЛИМПИЙСКИХ ИГР, СУЩЕСТВОВАВШАЯ В ДРЕВНЕЙ ГРЕЦИИ, ЗАРОДИЛАСЬ КАК ЧАСТЬ РЕЛИГИОЗНОГО КУЛЬТА. ИГРЫ ПРОВОДИЛИСЬ С 776 ДО Н.Э. ПО 394 Н.Э. (ВСЕГО БЫЛО ПРОВЕДЕНО 293 ОЛИМПИАДЫ) В ОЛИМПИИ, СЧИТАВШЕЙСЯ У ГРЕКОВ СВЯЩЕННЫМ МЕСТОМ. ОТ ОЛИМПИИ ПРОИЗОШЛО И НАЗВАНИЕ ИГР. АНТИЧНЫЕ ОЛИМПИЙСКИЕ ИГРЫ</a:t>
            </a:r>
            <a:endParaRPr lang="ru-RU" sz="1600" b="1" i="1" cap="none" spc="0" dirty="0"/>
          </a:p>
        </p:txBody>
      </p:sp>
      <p:pic>
        <p:nvPicPr>
          <p:cNvPr id="5" name="Рисунок 4" descr="hello_html_2604fe10.jpg"/>
          <p:cNvPicPr>
            <a:picLocks noChangeAspect="1"/>
          </p:cNvPicPr>
          <p:nvPr/>
        </p:nvPicPr>
        <p:blipFill>
          <a:blip r:embed="rId2"/>
          <a:srcRect l="2917" t="48460" r="63472" b="3901"/>
          <a:stretch>
            <a:fillRect/>
          </a:stretch>
        </p:blipFill>
        <p:spPr>
          <a:xfrm>
            <a:off x="7188200" y="1511300"/>
            <a:ext cx="3441700" cy="38989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447800"/>
            <a:ext cx="3721492" cy="3949700"/>
          </a:xfrm>
        </p:spPr>
        <p:txBody>
          <a:bodyPr/>
          <a:lstStyle/>
          <a:p>
            <a:r>
              <a:rPr lang="ru-RU" sz="1800" b="1" i="1" dirty="0" smtClean="0"/>
              <a:t>Родоначальниками их считают богов, царей, правителей и героев. Игры проводились каждые четыре года в честь бога Зевса. В год игр по Греции, и ее колониям проходили гонцы, объявляя о дне начала игр и приглашая людей присутствовать. Таким образом, атлеты (спортсмены) и зрители собирались в Олимпию со всех уголков Балканского полуострова. В Олимпийских играх могли участвовать только свободнорожденные греки</a:t>
            </a:r>
            <a:r>
              <a:rPr lang="ru-RU" sz="900" dirty="0" smtClean="0"/>
              <a:t>.</a:t>
            </a:r>
            <a:endParaRPr lang="ru-RU" sz="900" dirty="0"/>
          </a:p>
        </p:txBody>
      </p:sp>
      <p:pic>
        <p:nvPicPr>
          <p:cNvPr id="4" name="Рисунок 3" descr="155763340_445023711.pdf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400" y="1473200"/>
            <a:ext cx="3475568" cy="38227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>
            <a:spLocks noGrp="1"/>
          </p:cNvSpPr>
          <p:nvPr>
            <p:ph type="ctrTitle"/>
          </p:nvPr>
        </p:nvSpPr>
        <p:spPr>
          <a:xfrm>
            <a:off x="1562100" y="1511300"/>
            <a:ext cx="3429000" cy="3848100"/>
          </a:xfrm>
        </p:spPr>
        <p:txBody>
          <a:bodyPr/>
          <a:lstStyle/>
          <a:p>
            <a:r>
              <a:rPr lang="ru-RU" sz="1400" b="1" i="1" dirty="0" smtClean="0"/>
              <a:t>Имя победителя Олимпийских игр – олимпионика, имя его отца, торжественно объявлялись и высекались на мраморных плитах, выставленных в Олимпии для всеобщего обозрения. Их ждала бессмертная слава не только в своем родном городе, но и во всем греческом мире. Олимпийский герой въезжал в родной город на колеснице, одетый в пурпурную накидку, увенчанный венком. Причем въезжал не через обычные ворота, а через пролом в стене, который в тот же день заделывали, чтобы олимпийская победа вошла в город и никогда не покидала его.</a:t>
            </a:r>
            <a:endParaRPr lang="ru-RU" sz="1400" b="1" i="1" dirty="0"/>
          </a:p>
        </p:txBody>
      </p:sp>
      <p:pic>
        <p:nvPicPr>
          <p:cNvPr id="6" name="Рисунок 5" descr="002.jpg"/>
          <p:cNvPicPr>
            <a:picLocks noChangeAspect="1"/>
          </p:cNvPicPr>
          <p:nvPr/>
        </p:nvPicPr>
        <p:blipFill>
          <a:blip r:embed="rId2"/>
          <a:srcRect l="5000" t="41449" r="4722" b="4829"/>
          <a:stretch>
            <a:fillRect/>
          </a:stretch>
        </p:blipFill>
        <p:spPr>
          <a:xfrm>
            <a:off x="7112000" y="1562100"/>
            <a:ext cx="3530600" cy="37465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498600"/>
            <a:ext cx="3353192" cy="3822700"/>
          </a:xfrm>
        </p:spPr>
        <p:txBody>
          <a:bodyPr/>
          <a:lstStyle/>
          <a:p>
            <a:r>
              <a:rPr lang="ru-RU" sz="2000" b="1" i="1" dirty="0" smtClean="0"/>
              <a:t>В числе участников и победителей Олимпийских игр были такие известные ученые и мыслители Демокрит Платон Аристотель Сократ Пифагор Причем соревновались они не только в изящных искусствах. К примеру, Пифагор был чемпионом по кулачному бою, а Платон – в панкратионе.</a:t>
            </a:r>
            <a:endParaRPr lang="ru-RU" sz="2000" b="1" i="1" dirty="0"/>
          </a:p>
        </p:txBody>
      </p:sp>
      <p:pic>
        <p:nvPicPr>
          <p:cNvPr id="4" name="Рисунок 3" descr="469-399-n.jpg"/>
          <p:cNvPicPr>
            <a:picLocks noChangeAspect="1"/>
          </p:cNvPicPr>
          <p:nvPr/>
        </p:nvPicPr>
        <p:blipFill>
          <a:blip r:embed="rId2"/>
          <a:srcRect t="30247" b="20123"/>
          <a:stretch>
            <a:fillRect/>
          </a:stretch>
        </p:blipFill>
        <p:spPr>
          <a:xfrm>
            <a:off x="4914900" y="2336800"/>
            <a:ext cx="5800299" cy="2159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524000"/>
            <a:ext cx="3480192" cy="3797300"/>
          </a:xfrm>
        </p:spPr>
        <p:txBody>
          <a:bodyPr/>
          <a:lstStyle/>
          <a:p>
            <a:r>
              <a:rPr lang="ru-RU" sz="1600" b="1" i="1" dirty="0" smtClean="0"/>
              <a:t>Традиция, существовавшая в Древней Греции, была возрождена в конце XIX века французским общественным деятелем Пьером де Кубертеном. С помощью друзей во многих странах Кубертену удалось организовать всемирную встречу сторонников олимпизма Двумя тысячами делегатами от двенадцати стран единогласно было принято решение о возрождении Олимпийских игр и учреждении Международного олимпийского комитета (МОК). Возрождение олимпийских игр Барон Пьер де Кубертен</a:t>
            </a:r>
            <a:endParaRPr lang="ru-RU" sz="1600" b="1" i="1" dirty="0"/>
          </a:p>
        </p:txBody>
      </p:sp>
      <p:pic>
        <p:nvPicPr>
          <p:cNvPr id="4" name="Рисунок 3" descr="img5.jpg"/>
          <p:cNvPicPr>
            <a:picLocks noChangeAspect="1"/>
          </p:cNvPicPr>
          <p:nvPr/>
        </p:nvPicPr>
        <p:blipFill>
          <a:blip r:embed="rId2"/>
          <a:srcRect l="71188" t="26222" r="3167" b="24445"/>
          <a:stretch>
            <a:fillRect/>
          </a:stretch>
        </p:blipFill>
        <p:spPr>
          <a:xfrm>
            <a:off x="7442200" y="1549400"/>
            <a:ext cx="2882900" cy="3708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63700" y="2057400"/>
            <a:ext cx="90043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Первые Игры современности прошли с большим                 успехом. Несмотря на то, что участие в Играх приняли     всего 241 атлет (14 стран), Игры стали крупнейшим спортивным событием, прошедшим когда-либо со времён Древней Греции. МОК ввёл ротацию между разными государствами, чтобы каждые 4 года Игры меняли место проведения.   </a:t>
            </a:r>
            <a:endParaRPr lang="ru-RU" sz="24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b="1" i="1" dirty="0" smtClean="0"/>
              <a:t>Эти Игры сильно отличались от современных — не было многих традиций, таких как Олимпийский огонь и вручение золотых медалей. Организаторы не следили за национальностями игроков и за медальным зачётом, поэтому дошедшие до нас сведения могут сильно различаться. Однако сейчас Международный олимпийский комитет занимается уточнением результатов и других данных об Играх.</a:t>
            </a:r>
            <a:endParaRPr lang="ru-RU" sz="24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b="1" i="1" dirty="0" smtClean="0"/>
              <a:t>На Играх проходили соревнования в 9 видах спорта: Борьба. Велоспорт. Лёгкая атлетика. Плавание. Спортивная гимнастика. Стрельба. Теннис. Тяжёлая атлетика. Фехтование. Специальная комиссия МОК рекомендовала на каждых Играх проводить также состязания по академической гребле, боксу, конному спорту, крикету, парусному спорту, поло и футболу, но на этих Играх они проведены не были. Показательные выступления не проводились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35</TotalTime>
  <Words>798</Words>
  <Application>Microsoft Office PowerPoint</Application>
  <PresentationFormat>Произвольный</PresentationFormat>
  <Paragraphs>16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Savon</vt:lpstr>
      <vt:lpstr>Олимпийские игры  манухиной  дарьи     7а</vt:lpstr>
      <vt:lpstr>ОЛИМПИЙСКИЕ ИГРЫ — КРУПНЕЙШИЕ МЕЖДУНАРОДНЫЕ КОМПЛЕКСНЫЕ СПОРТИВНЫЕ СОРЕВНОВАНИЯ, КОТОРЫЕ ПРОВОДЯТСЯ РАЗ В ЧЕТЫРЕ ГОДА. ТРАДИЦИЯ ПРОВЕДЕНИЯ ОЛИМПИЙСКИХ ИГР, СУЩЕСТВОВАВШАЯ В ДРЕВНЕЙ ГРЕЦИИ, ЗАРОДИЛАСЬ КАК ЧАСТЬ РЕЛИГИОЗНОГО КУЛЬТА. ИГРЫ ПРОВОДИЛИСЬ С 776 ДО Н.Э. ПО 394 Н.Э. (ВСЕГО БЫЛО ПРОВЕДЕНО 293 ОЛИМПИАДЫ) В ОЛИМПИИ, СЧИТАВШЕЙСЯ У ГРЕКОВ СВЯЩЕННЫМ МЕСТОМ. ОТ ОЛИМПИИ ПРОИЗОШЛО И НАЗВАНИЕ ИГР. АНТИЧНЫЕ ОЛИМПИЙСКИЕ ИГРЫ</vt:lpstr>
      <vt:lpstr>Родоначальниками их считают богов, царей, правителей и героев. Игры проводились каждые четыре года в честь бога Зевса. В год игр по Греции, и ее колониям проходили гонцы, объявляя о дне начала игр и приглашая людей присутствовать. Таким образом, атлеты (спортсмены) и зрители собирались в Олимпию со всех уголков Балканского полуострова. В Олимпийских играх могли участвовать только свободнорожденные греки.</vt:lpstr>
      <vt:lpstr>Имя победителя Олимпийских игр – олимпионика, имя его отца, торжественно объявлялись и высекались на мраморных плитах, выставленных в Олимпии для всеобщего обозрения. Их ждала бессмертная слава не только в своем родном городе, но и во всем греческом мире. Олимпийский герой въезжал в родной город на колеснице, одетый в пурпурную накидку, увенчанный венком. Причем въезжал не через обычные ворота, а через пролом в стене, который в тот же день заделывали, чтобы олимпийская победа вошла в город и никогда не покидала его.</vt:lpstr>
      <vt:lpstr>В числе участников и победителей Олимпийских игр были такие известные ученые и мыслители Демокрит Платон Аристотель Сократ Пифагор Причем соревновались они не только в изящных искусствах. К примеру, Пифагор был чемпионом по кулачному бою, а Платон – в панкратионе.</vt:lpstr>
      <vt:lpstr>Традиция, существовавшая в Древней Греции, была возрождена в конце XIX века французским общественным деятелем Пьером де Кубертеном. С помощью друзей во многих странах Кубертену удалось организовать всемирную встречу сторонников олимпизма Двумя тысячами делегатами от двенадцати стран единогласно было принято решение о возрождении Олимпийских игр и учреждении Международного олимпийского комитета (МОК). Возрождение олимпийских игр Барон Пьер де Кубертен</vt:lpstr>
      <vt:lpstr>Слайд 7</vt:lpstr>
      <vt:lpstr>Эти Игры сильно отличались от современных — не было многих традиций, таких как Олимпийский огонь и вручение золотых медалей. Организаторы не следили за национальностями игроков и за медальным зачётом, поэтому дошедшие до нас сведения могут сильно различаться. Однако сейчас Международный олимпийский комитет занимается уточнением результатов и других данных об Играх.</vt:lpstr>
      <vt:lpstr>На Играх проходили соревнования в 9 видах спорта: Борьба. Велоспорт. Лёгкая атлетика. Плавание. Спортивная гимнастика. Стрельба. Теннис. Тяжёлая атлетика. Фехтование. Специальная комиссия МОК рекомендовала на каждых Играх проводить также состязания по академической гребле, боксу, конному спорту, крикету, парусному спорту, поло и футболу, но на этих Играх они проведены не были. Показательные выступления не проводились.</vt:lpstr>
      <vt:lpstr>Победителям соревнований вручались медали, сделанные из серебра. Обладатели вторых мест получали бронзовые медали. Занявшие третьи места не учитывались, и только позже Международный олимпийский комитет включил их в медальный зачёт среди стран, однако не все медалисты определены точно. Медальный зачёт</vt:lpstr>
      <vt:lpstr>В начале XX века, когда отменили крепостное право и стала бурно развиваться промышленность, в России начали появляться спортивные национальные федерации. Впервые шесть спортсменов из России участвовали в Олимпиаде в 1908 году (в г. Лондон, Великобритания). Среди них были и первые в истории российского спорта олимпийские чемпионы – Николай Панин-Коломенкин (I место), фигурист, а Алексей Петров и Николай Орлов (борьба), добыли серебро (заняли II место). Олимпийское движение в России</vt:lpstr>
      <vt:lpstr>После октябрьских событий 1917 года Россия, а потом и СССР по политическим мотивам оказались вне олимпийского движения. Лишь в 1951 году мы вернулись в олимпийскую семью, приняв участие в Играх XV Олимпиады в Хельсинки. Дебют оказался успешным: 22 золотые медали, 30 серебряных и 19 бронзовых наград.</vt:lpstr>
      <vt:lpstr>Отдельно следует отметить яркую страницу развития олимпийского движения в России – московскую Олимпиаду 1980 года. Огромная страна, с неисчерпаемыми ресурсами 6 лет готовилась к проведению Олимпиады. Очевидцы Олимпиады восьмидесятого года хорошо помнят высокую организацию соревнований, надежный уровень защиты и безграничное радушие москвичей. Олимпиада 80</vt:lpstr>
      <vt:lpstr>Четвертого июля 2007 года Международный олимпийский комитет (МОК) на своей 119-й сессии, прошедшей в столице Гватемалы, назвал столицу зимних Олимпийских игр 2014 года. Победителем гонки за право принять у себя зимнюю Олимпиаду стал российский город Сочи. Сочи 2014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людмила</cp:lastModifiedBy>
  <cp:revision>7</cp:revision>
  <dcterms:created xsi:type="dcterms:W3CDTF">2014-09-12T02:12:20Z</dcterms:created>
  <dcterms:modified xsi:type="dcterms:W3CDTF">2019-01-22T16:32:45Z</dcterms:modified>
</cp:coreProperties>
</file>