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6" r:id="rId9"/>
    <p:sldId id="265" r:id="rId10"/>
    <p:sldId id="264" r:id="rId11"/>
    <p:sldId id="263" r:id="rId12"/>
    <p:sldId id="268" r:id="rId13"/>
    <p:sldId id="267" r:id="rId14"/>
    <p:sldId id="270" r:id="rId15"/>
    <p:sldId id="271" r:id="rId16"/>
    <p:sldId id="272" r:id="rId17"/>
    <p:sldId id="273" r:id="rId18"/>
    <p:sldId id="269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BB22-FA16-43E7-9317-D3266804F90D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3320-2EBF-4C1A-B9F2-230A4C5209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099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BB22-FA16-43E7-9317-D3266804F90D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3320-2EBF-4C1A-B9F2-230A4C5209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332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BB22-FA16-43E7-9317-D3266804F90D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3320-2EBF-4C1A-B9F2-230A4C5209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102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BB22-FA16-43E7-9317-D3266804F90D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3320-2EBF-4C1A-B9F2-230A4C5209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433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BB22-FA16-43E7-9317-D3266804F90D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3320-2EBF-4C1A-B9F2-230A4C5209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536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BB22-FA16-43E7-9317-D3266804F90D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3320-2EBF-4C1A-B9F2-230A4C5209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559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BB22-FA16-43E7-9317-D3266804F90D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3320-2EBF-4C1A-B9F2-230A4C5209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513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BB22-FA16-43E7-9317-D3266804F90D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3320-2EBF-4C1A-B9F2-230A4C5209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369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BB22-FA16-43E7-9317-D3266804F90D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3320-2EBF-4C1A-B9F2-230A4C5209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730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BB22-FA16-43E7-9317-D3266804F90D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3320-2EBF-4C1A-B9F2-230A4C5209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478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BB22-FA16-43E7-9317-D3266804F90D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3320-2EBF-4C1A-B9F2-230A4C5209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928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BBB22-FA16-43E7-9317-D3266804F90D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73320-2EBF-4C1A-B9F2-230A4C5209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901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Aw4DgxKEG9/?igshid=yes1binuahbe" TargetMode="External"/><Relationship Id="rId7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hyperlink" Target="https://www.instagram.com/p/CAPj_2rg3_R/?igshid=16naf1sqdtkc4" TargetMode="External"/><Relationship Id="rId7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APycdsgaoc/?igshid=14abkgyw5umgx" TargetMode="External"/><Relationship Id="rId7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AhbZYmgCyL/?igshid=fihny0tu9eof" TargetMode="External"/><Relationship Id="rId7" Type="http://schemas.openxmlformats.org/officeDocument/2006/relationships/image" Target="../media/image5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AtBSLygyoD/?igshid=8gkoarnz8yj3" TargetMode="External"/><Relationship Id="rId7" Type="http://schemas.openxmlformats.org/officeDocument/2006/relationships/image" Target="../media/image6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tv/CAxP8BEA6wi/?igshid=1xczz332x7ft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s://www.instagram.com/p/B_71w_OKS4u/?igshid=1sorb8wcre9fv" TargetMode="External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hyperlink" Target="https://www.instagram.com/tv/B_8Hp2qD6hE/?igshid=bhb3ds019sco" TargetMode="External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instagram.com/p/CAP2nC5qtG9/?igshid=3mv0mpk03q7a" TargetMode="External"/><Relationship Id="rId11" Type="http://schemas.openxmlformats.org/officeDocument/2006/relationships/image" Target="../media/image13.jpeg"/><Relationship Id="rId5" Type="http://schemas.openxmlformats.org/officeDocument/2006/relationships/hyperlink" Target="https://www.instagram.com/p/CAKPSxkqrZ4/?igshid=1d6lu2vm5o3gc" TargetMode="External"/><Relationship Id="rId10" Type="http://schemas.openxmlformats.org/officeDocument/2006/relationships/image" Target="../media/image12.jpeg"/><Relationship Id="rId4" Type="http://schemas.openxmlformats.org/officeDocument/2006/relationships/hyperlink" Target="https://www.instagram.com/tv/B_8_54dDjDS/?igshid=1g0iwz2n0503w" TargetMode="External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AI30eMq_s1/?igshid=1fgcfwe2rsee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hyperlink" Target="https://www.instagram.com/p/CAMtIKnKhsm/?igshid=1tyfqa89z5nx4" TargetMode="External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hyperlink" Target="https://www.instagram.com/p/CAcJhmNqfYo/?igshid=1l40sodtg5mvn" TargetMode="External"/><Relationship Id="rId7" Type="http://schemas.openxmlformats.org/officeDocument/2006/relationships/image" Target="../media/image28.jpeg"/><Relationship Id="rId12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hyperlink" Target="https://www.instagram.com/tv/CAf4aL0gQR7/?igshid=1pxl83xm50n0c" TargetMode="External"/><Relationship Id="rId9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1" y="325735"/>
            <a:ext cx="12192001" cy="56938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2000" b="0" cap="none" spc="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центр развития ребёнка – детский сад №22</a:t>
            </a:r>
          </a:p>
          <a:p>
            <a:pPr algn="ctr"/>
            <a:endParaRPr lang="ru-RU" sz="20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0" cap="none" spc="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0" cap="none" spc="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0" cap="none" spc="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0" cap="none" spc="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Отчёт педагогической деятельности </a:t>
            </a:r>
          </a:p>
          <a:p>
            <a:pPr algn="ctr"/>
            <a:r>
              <a:rPr lang="ru-RU" sz="2800" b="0" cap="none" spc="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 Кузьминой Елены Николаевны</a:t>
            </a:r>
          </a:p>
          <a:p>
            <a:pPr algn="ctr"/>
            <a:r>
              <a:rPr lang="ru-RU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b="0" cap="none" spc="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руппа №2</a:t>
            </a:r>
          </a:p>
          <a:p>
            <a:pPr algn="ctr"/>
            <a:endParaRPr lang="ru-RU" sz="28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b="0" cap="none" spc="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май</a:t>
            </a:r>
            <a:r>
              <a:rPr lang="ru-RU" sz="2800" b="0" cap="none" spc="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2020 г.</a:t>
            </a:r>
          </a:p>
          <a:p>
            <a:pPr algn="ctr"/>
            <a:endParaRPr lang="ru-RU" sz="2800" b="0" cap="none" spc="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36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121920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ФЦКМ (Формирование целостной картины мира)</a:t>
            </a:r>
          </a:p>
          <a:p>
            <a:pPr algn="ctr"/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25.05.2020 Тема: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«Наступила настоящая весна»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А.Барто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«Кораблик» (заучивание)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запомнить стихотворение, передать интонации просьбы.</a:t>
            </a:r>
            <a:r>
              <a:rPr lang="ru-RU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677" y="1746000"/>
            <a:ext cx="2359385" cy="511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2585" y="1796330"/>
            <a:ext cx="2359401" cy="511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7684" y="1846659"/>
            <a:ext cx="2359403" cy="511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3760" y="1771165"/>
            <a:ext cx="2359386" cy="511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4937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12192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</a:t>
            </a:r>
          </a:p>
          <a:p>
            <a:pPr algn="ctr"/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27.05.2020   </a:t>
            </a:r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Тема: «ДОЖДИК»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Александрова (Заучивание стихотворения)</a:t>
            </a:r>
          </a:p>
          <a:p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Учить запоминать короткие стихи, читать их выразительно. Учить отвечать на вопросы по содержанию строчками из стихотворения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5652" y="1744768"/>
            <a:ext cx="2359401" cy="511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6218" y="1744768"/>
            <a:ext cx="2359385" cy="511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6769" y="1744768"/>
            <a:ext cx="2359384" cy="511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8344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12192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ХЭР (Художественно-эстетическое развитие)  рисование</a:t>
            </a:r>
          </a:p>
          <a:p>
            <a:pPr algn="ctr"/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29.05.2020 </a:t>
            </a:r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«Цыплята гуляют по травке»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Закреплять представления о весенних изменениях в природе. Учить рисовать, выбирая способ изображения (кисть, тычок), цвет, расположение на листе бумаги.</a:t>
            </a:r>
            <a:r>
              <a:rPr lang="ru-RU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hlinkClick r:id="rId3" tooltip="https://www.instagram.com/p/CAw4DgxKEG9/?igshid=yes1binuahbe"/>
              </a:rPr>
              <a:t>https://www.instagram.com/p/CAw4DgxKEG9/?igshid=yes1binuahbe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58000"/>
            <a:ext cx="2492323" cy="54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5455" y="1915018"/>
            <a:ext cx="3078000" cy="410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335" y="1458000"/>
            <a:ext cx="2492312" cy="54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6659" y="1458000"/>
            <a:ext cx="2492323" cy="54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416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12192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Пазлы своими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руками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не только игра, но и полезное занятие,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которое воспитывает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аккуратность и внимательность, помогает понять,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устанавливаются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связи между частью и целым, а также - развивает мышление и мелкую моторику рук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Пазлы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обязательно покупать. Простейшие пазлы для малыша можно сделать своими руками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Мне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нравится делать пазлы, используя картон от коробок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Такой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пазл получается достаточно объёмным и малышу удобно брать его в ручки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Большое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преимущество таких пазлов также в том, что по мере взросления ребёнка, пазл можно разрезать на всё большее и большее количество деталей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https://www.instagram.com/p/CAPj_2rg3_R/?igshid=16naf1sqdtkc4"/>
              </a:rPr>
              <a:t>https://www.instagram.com/p/CAPj_2rg3_R/?igshid=16naf1sqdtkc4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958732" y="2953310"/>
            <a:ext cx="2025000" cy="27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07452" y="3018630"/>
            <a:ext cx="1836000" cy="24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0810" y="3390918"/>
            <a:ext cx="1983380" cy="26445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786316" y="4932600"/>
            <a:ext cx="2592001" cy="194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9137888" y="3779521"/>
            <a:ext cx="3490414" cy="2617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82148" y="4514633"/>
            <a:ext cx="1998000" cy="266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8191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143843" y="0"/>
            <a:ext cx="3816031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endParaRPr lang="ru-RU" sz="32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«Шпаргалка для мамы: 1000 и 1 идея, </a:t>
            </a:r>
          </a:p>
          <a:p>
            <a:pPr algn="ctr"/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чем занять ребёнка в период самоизоляции</a:t>
            </a:r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3200" i="1" u="sng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2</a:t>
            </a:r>
            <a:r>
              <a:rPr lang="ru-RU" sz="3200" u="sng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Самоизоляция красоте не помеха! </a:t>
            </a:r>
            <a:endParaRPr lang="ru-RU" sz="3200" u="sng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</a:t>
            </a:r>
            <a:r>
              <a:rPr lang="ru-RU" sz="3200" u="sng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ролевая игра «Девочки-красавицы</a:t>
            </a:r>
            <a:r>
              <a:rPr lang="ru-RU" sz="32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800" u="sng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u="sng" dirty="0">
                <a:hlinkClick r:id="rId3"/>
              </a:rPr>
              <a:t>https://www.instagram.com/p/CAPycdsgaoc/?</a:t>
            </a:r>
            <a:r>
              <a:rPr lang="ru-RU" u="sng" dirty="0" smtClean="0">
                <a:hlinkClick r:id="rId3"/>
              </a:rPr>
              <a:t>igshid=14abkgyw5umgx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7165" y="0"/>
            <a:ext cx="2276324" cy="49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276308" cy="49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5689" y="1926000"/>
            <a:ext cx="2276311" cy="49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7081" y="1926000"/>
            <a:ext cx="2276313" cy="49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5846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237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275786" y="0"/>
            <a:ext cx="3657599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«Шпаргалка для мамы: 1000 и 1 идея, </a:t>
            </a:r>
          </a:p>
          <a:p>
            <a:pPr algn="ctr"/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чем занять ребёнка в период самоизоляции</a:t>
            </a:r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Раздел 3 «Помощь, по-хозяйски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!»</a:t>
            </a:r>
          </a:p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Часть 1</a:t>
            </a: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dirty="0">
                <a:hlinkClick r:id="rId3" tooltip="https://www.instagram.com/p/CAhbZYmgCyL/?igshid=fihny0tu9eof"/>
              </a:rPr>
              <a:t>https://www.instagram.com/p/CAhbZYmgCyL/?igshid=fihny0tu9eof</a:t>
            </a:r>
            <a:endParaRPr lang="ru-RU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" y="0"/>
            <a:ext cx="2276324" cy="49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3506" y="1926000"/>
            <a:ext cx="2276321" cy="49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90439" y="0"/>
            <a:ext cx="2276324" cy="49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3748" y="1926000"/>
            <a:ext cx="2276326" cy="49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8367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15177" y="0"/>
            <a:ext cx="3696238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«Шпаргалка для мамы: 1000 и 1 идея, </a:t>
            </a:r>
          </a:p>
          <a:p>
            <a:pPr algn="ctr"/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чем занять ребёнка в период самоизоляции</a:t>
            </a:r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Раздел 4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Часть 1 «Музыкальная пауза»</a:t>
            </a: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https://www.instagram.com/p/CAtBSLygyoD/?igshid=8gkoarnz8yj3"/>
              </a:rPr>
              <a:t>https://www.instagram.com/p/CAtBSLygyoD/?igshid=8gkoarnz8yj3</a:t>
            </a:r>
            <a:endParaRPr lang="ru-RU" sz="20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" y="0"/>
            <a:ext cx="2359401" cy="511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0503" y="1746000"/>
            <a:ext cx="2359401" cy="511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599" y="0"/>
            <a:ext cx="2359401" cy="511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1415" y="1746000"/>
            <a:ext cx="2359402" cy="511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5062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634649" y="669701"/>
            <a:ext cx="492270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«Шпаргалка для мамы: 1000 и 1 идея, </a:t>
            </a:r>
          </a:p>
          <a:p>
            <a:pPr algn="ctr"/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чем занять ребёнка в период самоизоляции»</a:t>
            </a:r>
          </a:p>
          <a:p>
            <a:pPr algn="ctr"/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Раздел 4 «Хлопоты на кухне бьют ключом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32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https://www.instagram.com/tv/CAxP8BEA6wi/?igshid=1xczz332x7ftx"/>
              </a:rPr>
              <a:t>https://www.instagram.com/tv/CAxP8BEA6wi/?igshid=1xczz332x7ftx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610" y="0"/>
            <a:ext cx="316523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1543" y="0"/>
            <a:ext cx="316523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1541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00340" y="2091035"/>
            <a:ext cx="5991319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algn="ctr"/>
            <a:endParaRPr lang="ru-RU" sz="48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0" cap="none" spc="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здоровы!</a:t>
            </a:r>
            <a:endParaRPr lang="ru-RU" sz="4800" b="0" cap="none" spc="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86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12192000" cy="56938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Каждый день мы выкладываем информацию о занятиях, 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которые проводятся в рамках общеобразовательной программы нашего учреждения. 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Просили родителей обеспечить помощь ребёнку в выполнении заданий.</a:t>
            </a:r>
          </a:p>
          <a:p>
            <a:pPr algn="ctr"/>
            <a:endParaRPr lang="ru-RU" sz="3200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Изменить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привычный образ жизни и находиться постоянно дома – это стресс не только для взрослых, но и для детей. </a:t>
            </a:r>
            <a:endParaRPr lang="ru-RU" sz="3200" b="0" i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25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12192000" cy="64940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мае мной были проведены занятия:</a:t>
            </a:r>
          </a:p>
          <a:p>
            <a:pPr algn="ctr"/>
            <a:endParaRPr lang="ru-RU" sz="32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Понедельник:</a:t>
            </a:r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ФЦКМ (Формирование целостной картины мира)</a:t>
            </a:r>
          </a:p>
          <a:p>
            <a:endParaRPr lang="ru-RU" sz="32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Вторник:</a:t>
            </a:r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ФЭМП (Формирование элементарных математических представлений)</a:t>
            </a:r>
          </a:p>
          <a:p>
            <a:endParaRPr lang="ru-RU" sz="32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Среда:</a:t>
            </a:r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Развитие речи</a:t>
            </a:r>
          </a:p>
          <a:p>
            <a:endParaRPr lang="ru-RU" sz="32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Четверг:</a:t>
            </a:r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ХЭР (Художественно-эстетическое развитие) лепка</a:t>
            </a:r>
            <a:r>
              <a:rPr lang="en-US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</a:t>
            </a:r>
          </a:p>
          <a:p>
            <a:endParaRPr lang="ru-RU" sz="32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Пятница:</a:t>
            </a:r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ХЭР (Художественно-эстетическое развитие)  рисование</a:t>
            </a:r>
          </a:p>
        </p:txBody>
      </p:sp>
    </p:spTree>
    <p:extLst>
      <p:ext uri="{BB962C8B-B14F-4D97-AF65-F5344CB8AC3E}">
        <p14:creationId xmlns:p14="http://schemas.microsoft.com/office/powerpoint/2010/main" val="333108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121920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ХЭР (Художественно-эстетическое развитие) </a:t>
            </a:r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</a:t>
            </a:r>
          </a:p>
          <a:p>
            <a:pPr algn="ctr"/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7.05.2020  « Флажки»</a:t>
            </a:r>
          </a:p>
          <a:p>
            <a:pPr algn="ctr"/>
            <a:r>
              <a:rPr lang="ru-RU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Цель: Продолжать учить детей создавать в аппликации изображение предмета состоящего из двух частей. Правильно располагать предмет на листе бумаги, различать и правильно называть цвета. Развивать умение аккуратно пользоваться клеем.</a:t>
            </a:r>
          </a:p>
          <a:p>
            <a:pPr algn="ctr"/>
            <a:r>
              <a:rPr lang="en-US" dirty="0" smtClean="0">
                <a:hlinkClick r:id="rId3" tooltip="https://www.instagram.com/p/B_71w_OKS4u/?igshid=1sorb8wcre9fv"/>
              </a:rPr>
              <a:t>https://www.instagram.com/p/B_71w_OKS4u/?igshid=1sorb8wcre9fv</a:t>
            </a:r>
            <a:endParaRPr lang="ru-RU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7199" y="2122524"/>
            <a:ext cx="2612951" cy="26129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0600" y="1593000"/>
            <a:ext cx="2295000" cy="30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9700" y="3942000"/>
            <a:ext cx="2187000" cy="29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588" y="1448207"/>
            <a:ext cx="217170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9177" y="2163640"/>
            <a:ext cx="2247900" cy="3672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18" y="3938099"/>
            <a:ext cx="2861063" cy="28610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070" y="3751988"/>
            <a:ext cx="2329508" cy="3106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2253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677842" y="165394"/>
            <a:ext cx="68326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75-летию </a:t>
            </a:r>
          </a:p>
          <a:p>
            <a:pPr algn="ctr"/>
            <a:r>
              <a:rPr lang="ru-RU" sz="3200" b="0" cap="none" spc="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Великой Отечественной Войны была подготовлена презентация и видео ролик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https://www.instagram.com/tv/B_8Hp2qD6hE/?igshid=bhb3ds019sco"/>
              </a:rPr>
              <a:t>https://www.instagram.com/tv/B_8Hp2qD6hE/?igshid=bhb3ds019sco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https://www.instagram.com/tv/B_8_54dDjDS/?igshid=1g0iwz2n0503w"/>
              </a:rPr>
              <a:t>https://www.instagram.com/tv/B_8_54dDjDS/?igshid=1g0iwz2n0503w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>
                <a:hlinkClick r:id="rId5" tooltip="https://www.instagram.com/p/CAKPSxkqrZ4/?igshid=1d6lu2vm5o3gc"/>
              </a:rPr>
              <a:t>https://www.instagram.com/p/CAKPSxkqrZ4/?</a:t>
            </a:r>
            <a:r>
              <a:rPr lang="en-US" dirty="0" smtClean="0">
                <a:hlinkClick r:id="rId5" tooltip="https://www.instagram.com/p/CAKPSxkqrZ4/?igshid=1d6lu2vm5o3gc"/>
              </a:rPr>
              <a:t>igshid=1d6lu2vm5o3gc</a:t>
            </a:r>
            <a:endParaRPr lang="ru-RU" dirty="0" smtClean="0"/>
          </a:p>
          <a:p>
            <a:pPr algn="ctr"/>
            <a:r>
              <a:rPr lang="en-US" dirty="0">
                <a:hlinkClick r:id="rId6" tooltip="https://www.instagram.com/p/CAP2nC5qtG9/?igshid=3mv0mpk03q7a"/>
              </a:rPr>
              <a:t>https://www.instagram.com/p/CAP2nC5qtG9/?igshid=3mv0mpk03q7a</a:t>
            </a:r>
            <a:endParaRPr lang="ru-RU" b="0" cap="none" spc="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3821" y="139700"/>
            <a:ext cx="2874468" cy="622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1150"/>
            <a:ext cx="2874462" cy="622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7493" y="3564952"/>
            <a:ext cx="2279996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8578" y="3277675"/>
            <a:ext cx="2288515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6047" y="3500886"/>
            <a:ext cx="2279216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24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121920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</a:t>
            </a:r>
          </a:p>
          <a:p>
            <a:pPr algn="ctr"/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13.05.2020   Тема: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народная сказка «Кот, петух и лиса» (рассказывание)	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Вызвать эмоциональный отклик при чтении сказки. Побуждать высказываться о героях: кто понравился? Почему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en-US" dirty="0">
                <a:hlinkClick r:id="rId3" tooltip="https://www.instagram.com/p/CAI30eMq_s1/?igshid=1fgcfwe2rsee1"/>
              </a:rPr>
              <a:t>https://www.instagram.com/p/CAI30eMq_s1/?igshid=1fgcfwe2rsee1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0217" y="1990658"/>
            <a:ext cx="2243079" cy="48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3405" y="1998000"/>
            <a:ext cx="2243078" cy="48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6592" y="1998000"/>
            <a:ext cx="2243078" cy="48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25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12191999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ХЭР (Художественно-эстетическое развитие)  </a:t>
            </a:r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</a:t>
            </a:r>
          </a:p>
          <a:p>
            <a:pPr algn="ctr"/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15.05.2020 Тема: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«Картинка праздника»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Закрепить представление о празднике. Побуждать рассказывать о своём рисунке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https://www.instagram.com/p/CAMtIKnKhsm/?igshid=1tyfqa89z5nx4"/>
              </a:rPr>
              <a:t>https://www.instagram.com/p/CAMtIKnKhsm/?igshid=1tyfqa89z5nx4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5685" y="1799527"/>
            <a:ext cx="3016313" cy="3016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84" y="1479671"/>
            <a:ext cx="2425866" cy="525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784683" y="3888795"/>
            <a:ext cx="1876176" cy="363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6433" y="1846659"/>
            <a:ext cx="2640837" cy="418381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9974" y="3580766"/>
            <a:ext cx="2432050" cy="3242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1092" y="1708707"/>
            <a:ext cx="2294999" cy="30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9360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38100"/>
            <a:ext cx="12192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ФЭМП (Формирование элементарных математических представлений</a:t>
            </a:r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19.05.2020  Тема: «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 по величине» Закрепление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Упражнять в сравнении предметов по величине, а также закреплять пространственные представления; различать и называть: круг, квадрат, треугольник; сравнивать 2 группы предметов.</a:t>
            </a:r>
            <a:endParaRPr lang="ru-RU" sz="32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911" y="2078121"/>
            <a:ext cx="2193231" cy="475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5052" y="2106000"/>
            <a:ext cx="2193231" cy="475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5426" y="2106000"/>
            <a:ext cx="2193230" cy="475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8139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121920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ХЭР (Художественно-эстетическое развитие) лепка</a:t>
            </a:r>
            <a:r>
              <a:rPr lang="en-US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21.05.2020 Тема: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«Чашечка»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Закрепить представление о посуде. Учить лепить посуду, используя приёмы раскатывания, вдавливания и уравнивая пальцами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краёв.                      </a:t>
            </a:r>
            <a:r>
              <a:rPr lang="en-US" dirty="0" smtClean="0">
                <a:hlinkClick r:id="rId3" tooltip="https://www.instagram.com/p/CAcJhmNqfYo/?igshid=1l40sodtg5mvn"/>
              </a:rPr>
              <a:t>https://www.instagram.com/p/CAcJhmNqfYo/?igshid=1l40sodtg5mvn</a:t>
            </a:r>
            <a:r>
              <a:rPr lang="ru-RU" dirty="0" smtClean="0"/>
              <a:t>   </a:t>
            </a:r>
            <a:r>
              <a:rPr lang="en-US" dirty="0" smtClean="0">
                <a:hlinkClick r:id="rId4" tooltip="https://www.instagram.com/tv/CAf4aL0gQR7/?igshid=1pxl83xm50n0c"/>
              </a:rPr>
              <a:t>https</a:t>
            </a:r>
            <a:r>
              <a:rPr lang="en-US" dirty="0">
                <a:hlinkClick r:id="rId4" tooltip="https://www.instagram.com/tv/CAf4aL0gQR7/?igshid=1pxl83xm50n0c"/>
              </a:rPr>
              <a:t>://www.instagram.com/tv/CAf4aL0gQR7/?igshid=1pxl83xm50n0c</a:t>
            </a:r>
            <a:endParaRPr lang="ru-RU" dirty="0" smtClean="0"/>
          </a:p>
          <a:p>
            <a:endParaRPr lang="ru-RU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71071"/>
            <a:ext cx="2326154" cy="50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bugor\Desktop\a4594292-f290-4053-9def-bf76516e177c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5004" y="1773432"/>
            <a:ext cx="2714928" cy="1527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bugor\Desktop\499271c2-97ac-4c06-b3cb-b5113466fe6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6016" y="3333317"/>
            <a:ext cx="2251688" cy="3477754"/>
          </a:xfrm>
          <a:prstGeom prst="rect">
            <a:avLst/>
          </a:prstGeom>
          <a:noFill/>
        </p:spPr>
      </p:pic>
      <p:pic>
        <p:nvPicPr>
          <p:cNvPr id="1028" name="Picture 4" descr="C:\Users\bugor\Desktop\ba32ad7a-38c0-4f0f-a83e-7ef33cac152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371" y="3664130"/>
            <a:ext cx="2310771" cy="3058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bugor\Desktop\d60d84fc-29e5-48c5-9efe-6f95c583f63a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22659" y="1603332"/>
            <a:ext cx="2069341" cy="4138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bugor\Desktop\31309f66-78fc-4b20-835d-a8d5033e9954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0713" y="3591496"/>
            <a:ext cx="2403000" cy="320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7217" y="1830906"/>
            <a:ext cx="2235572" cy="2460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2676" y="1651261"/>
            <a:ext cx="1836000" cy="24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9498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711</Words>
  <Application>Microsoft Office PowerPoint</Application>
  <PresentationFormat>Широкоэкранный</PresentationFormat>
  <Paragraphs>99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ВПП "Единая Россия"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33</cp:revision>
  <dcterms:created xsi:type="dcterms:W3CDTF">2020-05-11T05:40:40Z</dcterms:created>
  <dcterms:modified xsi:type="dcterms:W3CDTF">2020-05-31T08:20:12Z</dcterms:modified>
</cp:coreProperties>
</file>